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sldIdLst>
    <p:sldId id="256" r:id="rId2"/>
    <p:sldId id="257" r:id="rId3"/>
    <p:sldId id="258" r:id="rId4"/>
    <p:sldId id="259" r:id="rId5"/>
    <p:sldId id="260" r:id="rId6"/>
    <p:sldId id="261" r:id="rId7"/>
    <p:sldId id="265" r:id="rId8"/>
    <p:sldId id="269" r:id="rId9"/>
    <p:sldId id="270" r:id="rId10"/>
    <p:sldId id="262" r:id="rId11"/>
    <p:sldId id="266" r:id="rId12"/>
    <p:sldId id="271" r:id="rId13"/>
    <p:sldId id="272" r:id="rId14"/>
    <p:sldId id="274" r:id="rId15"/>
    <p:sldId id="273" r:id="rId16"/>
    <p:sldId id="263" r:id="rId17"/>
    <p:sldId id="267" r:id="rId18"/>
    <p:sldId id="275" r:id="rId19"/>
    <p:sldId id="276" r:id="rId20"/>
    <p:sldId id="277" r:id="rId21"/>
    <p:sldId id="278" r:id="rId22"/>
    <p:sldId id="264" r:id="rId23"/>
    <p:sldId id="284" r:id="rId24"/>
    <p:sldId id="279" r:id="rId25"/>
    <p:sldId id="283" r:id="rId26"/>
    <p:sldId id="282" r:id="rId27"/>
    <p:sldId id="280" r:id="rId28"/>
    <p:sldId id="281" r:id="rId29"/>
    <p:sldId id="285" r:id="rId30"/>
    <p:sldId id="2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7" autoAdjust="0"/>
    <p:restoredTop sz="94660"/>
  </p:normalViewPr>
  <p:slideViewPr>
    <p:cSldViewPr snapToGrid="0">
      <p:cViewPr varScale="1">
        <p:scale>
          <a:sx n="160" d="100"/>
          <a:sy n="160" d="100"/>
        </p:scale>
        <p:origin x="116" y="120"/>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091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149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731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99950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234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396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256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129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569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651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BB540D-26D2-4BF9-AB52-2800066640F6}"/>
              </a:ext>
            </a:extLst>
          </p:cNvPr>
          <p:cNvSpPr>
            <a:spLocks noGrp="1"/>
          </p:cNvSpPr>
          <p:nvPr>
            <p:ph type="pic" sz="quarter" idx="10"/>
          </p:nvPr>
        </p:nvSpPr>
        <p:spPr>
          <a:xfrm>
            <a:off x="819150" y="1847849"/>
            <a:ext cx="3352800" cy="5010150"/>
          </a:xfrm>
          <a:custGeom>
            <a:avLst/>
            <a:gdLst>
              <a:gd name="connsiteX0" fmla="*/ 0 w 3352800"/>
              <a:gd name="connsiteY0" fmla="*/ 0 h 5010150"/>
              <a:gd name="connsiteX1" fmla="*/ 3352800 w 3352800"/>
              <a:gd name="connsiteY1" fmla="*/ 0 h 5010150"/>
              <a:gd name="connsiteX2" fmla="*/ 3352800 w 3352800"/>
              <a:gd name="connsiteY2" fmla="*/ 5010150 h 5010150"/>
              <a:gd name="connsiteX3" fmla="*/ 0 w 3352800"/>
              <a:gd name="connsiteY3" fmla="*/ 5010150 h 5010150"/>
            </a:gdLst>
            <a:ahLst/>
            <a:cxnLst>
              <a:cxn ang="0">
                <a:pos x="connsiteX0" y="connsiteY0"/>
              </a:cxn>
              <a:cxn ang="0">
                <a:pos x="connsiteX1" y="connsiteY1"/>
              </a:cxn>
              <a:cxn ang="0">
                <a:pos x="connsiteX2" y="connsiteY2"/>
              </a:cxn>
              <a:cxn ang="0">
                <a:pos x="connsiteX3" y="connsiteY3"/>
              </a:cxn>
            </a:cxnLst>
            <a:rect l="l" t="t" r="r" b="b"/>
            <a:pathLst>
              <a:path w="3352800" h="5010150">
                <a:moveTo>
                  <a:pt x="0" y="0"/>
                </a:moveTo>
                <a:lnTo>
                  <a:pt x="3352800" y="0"/>
                </a:lnTo>
                <a:lnTo>
                  <a:pt x="3352800" y="5010150"/>
                </a:lnTo>
                <a:lnTo>
                  <a:pt x="0" y="5010150"/>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138339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0902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8D0EF96-1A83-4D91-96C6-0AE0AB7478C4}"/>
              </a:ext>
            </a:extLst>
          </p:cNvPr>
          <p:cNvSpPr>
            <a:spLocks noGrp="1"/>
          </p:cNvSpPr>
          <p:nvPr>
            <p:ph type="pic" sz="quarter" idx="10"/>
          </p:nvPr>
        </p:nvSpPr>
        <p:spPr>
          <a:xfrm>
            <a:off x="8131471" y="464456"/>
            <a:ext cx="3259323" cy="6567331"/>
          </a:xfrm>
          <a:custGeom>
            <a:avLst/>
            <a:gdLst>
              <a:gd name="connsiteX0" fmla="*/ 2512056 w 3259323"/>
              <a:gd name="connsiteY0" fmla="*/ 4778343 h 6567331"/>
              <a:gd name="connsiteX1" fmla="*/ 1713109 w 3259323"/>
              <a:gd name="connsiteY1" fmla="*/ 4782422 h 6567331"/>
              <a:gd name="connsiteX2" fmla="*/ 1713518 w 3259323"/>
              <a:gd name="connsiteY2" fmla="*/ 4788734 h 6567331"/>
              <a:gd name="connsiteX3" fmla="*/ 2076802 w 3259323"/>
              <a:gd name="connsiteY3" fmla="*/ 5354226 h 6567331"/>
              <a:gd name="connsiteX4" fmla="*/ 2225647 w 3259323"/>
              <a:gd name="connsiteY4" fmla="*/ 5600916 h 6567331"/>
              <a:gd name="connsiteX5" fmla="*/ 2225647 w 3259323"/>
              <a:gd name="connsiteY5" fmla="*/ 5591317 h 6567331"/>
              <a:gd name="connsiteX6" fmla="*/ 2322067 w 3259323"/>
              <a:gd name="connsiteY6" fmla="*/ 5727050 h 6567331"/>
              <a:gd name="connsiteX7" fmla="*/ 2330101 w 3259323"/>
              <a:gd name="connsiteY7" fmla="*/ 5737062 h 6567331"/>
              <a:gd name="connsiteX8" fmla="*/ 2430407 w 3259323"/>
              <a:gd name="connsiteY8" fmla="*/ 5845539 h 6567331"/>
              <a:gd name="connsiteX9" fmla="*/ 2665676 w 3259323"/>
              <a:gd name="connsiteY9" fmla="*/ 5947160 h 6567331"/>
              <a:gd name="connsiteX10" fmla="*/ 2747693 w 3259323"/>
              <a:gd name="connsiteY10" fmla="*/ 5825436 h 6567331"/>
              <a:gd name="connsiteX11" fmla="*/ 2747693 w 3259323"/>
              <a:gd name="connsiteY11" fmla="*/ 4879632 h 6567331"/>
              <a:gd name="connsiteX12" fmla="*/ 2747693 w 3259323"/>
              <a:gd name="connsiteY12" fmla="*/ 4849422 h 6567331"/>
              <a:gd name="connsiteX13" fmla="*/ 2645172 w 3259323"/>
              <a:gd name="connsiteY13" fmla="*/ 4778343 h 6567331"/>
              <a:gd name="connsiteX14" fmla="*/ 894095 w 3259323"/>
              <a:gd name="connsiteY14" fmla="*/ 2723949 h 6567331"/>
              <a:gd name="connsiteX15" fmla="*/ 895150 w 3259323"/>
              <a:gd name="connsiteY15" fmla="*/ 2724582 h 6567331"/>
              <a:gd name="connsiteX16" fmla="*/ 1109957 w 3259323"/>
              <a:gd name="connsiteY16" fmla="*/ 2866742 h 6567331"/>
              <a:gd name="connsiteX17" fmla="*/ 1171469 w 3259323"/>
              <a:gd name="connsiteY17" fmla="*/ 2907613 h 6567331"/>
              <a:gd name="connsiteX18" fmla="*/ 1795710 w 3259323"/>
              <a:gd name="connsiteY18" fmla="*/ 3324318 h 6567331"/>
              <a:gd name="connsiteX19" fmla="*/ 1979923 w 3259323"/>
              <a:gd name="connsiteY19" fmla="*/ 3497130 h 6567331"/>
              <a:gd name="connsiteX20" fmla="*/ 1990338 w 3259323"/>
              <a:gd name="connsiteY20" fmla="*/ 3497130 h 6567331"/>
              <a:gd name="connsiteX21" fmla="*/ 2174550 w 3259323"/>
              <a:gd name="connsiteY21" fmla="*/ 3334535 h 6567331"/>
              <a:gd name="connsiteX22" fmla="*/ 2316360 w 3259323"/>
              <a:gd name="connsiteY22" fmla="*/ 3261270 h 6567331"/>
              <a:gd name="connsiteX23" fmla="*/ 2686180 w 3259323"/>
              <a:gd name="connsiteY23" fmla="*/ 3070208 h 6567331"/>
              <a:gd name="connsiteX24" fmla="*/ 2747693 w 3259323"/>
              <a:gd name="connsiteY24" fmla="*/ 3009347 h 6567331"/>
              <a:gd name="connsiteX25" fmla="*/ 2747693 w 3259323"/>
              <a:gd name="connsiteY25" fmla="*/ 2963708 h 6567331"/>
              <a:gd name="connsiteX26" fmla="*/ 2747693 w 3259323"/>
              <a:gd name="connsiteY26" fmla="*/ 2724769 h 6567331"/>
              <a:gd name="connsiteX27" fmla="*/ 2747693 w 3259323"/>
              <a:gd name="connsiteY27" fmla="*/ 2723949 h 6567331"/>
              <a:gd name="connsiteX28" fmla="*/ 1580175 w 3259323"/>
              <a:gd name="connsiteY28" fmla="*/ 2723949 h 6567331"/>
              <a:gd name="connsiteX29" fmla="*/ 896079 w 3259323"/>
              <a:gd name="connsiteY29" fmla="*/ 2723949 h 6567331"/>
              <a:gd name="connsiteX30" fmla="*/ 1036760 w 3259323"/>
              <a:gd name="connsiteY30" fmla="*/ 509428 h 6567331"/>
              <a:gd name="connsiteX31" fmla="*/ 513537 w 3259323"/>
              <a:gd name="connsiteY31" fmla="*/ 1032650 h 6567331"/>
              <a:gd name="connsiteX32" fmla="*/ 1036760 w 3259323"/>
              <a:gd name="connsiteY32" fmla="*/ 1555873 h 6567331"/>
              <a:gd name="connsiteX33" fmla="*/ 1559983 w 3259323"/>
              <a:gd name="connsiteY33" fmla="*/ 1032650 h 6567331"/>
              <a:gd name="connsiteX34" fmla="*/ 1036760 w 3259323"/>
              <a:gd name="connsiteY34" fmla="*/ 509428 h 6567331"/>
              <a:gd name="connsiteX35" fmla="*/ 1048622 w 3259323"/>
              <a:gd name="connsiteY35" fmla="*/ 0 h 6567331"/>
              <a:gd name="connsiteX36" fmla="*/ 2215381 w 3259323"/>
              <a:gd name="connsiteY36" fmla="*/ 0 h 6567331"/>
              <a:gd name="connsiteX37" fmla="*/ 3259323 w 3259323"/>
              <a:gd name="connsiteY37" fmla="*/ 1006935 h 6567331"/>
              <a:gd name="connsiteX38" fmla="*/ 3259323 w 3259323"/>
              <a:gd name="connsiteY38" fmla="*/ 1293116 h 6567331"/>
              <a:gd name="connsiteX39" fmla="*/ 3259323 w 3259323"/>
              <a:gd name="connsiteY39" fmla="*/ 1311211 h 6567331"/>
              <a:gd name="connsiteX40" fmla="*/ 3259323 w 3259323"/>
              <a:gd name="connsiteY40" fmla="*/ 1434121 h 6567331"/>
              <a:gd name="connsiteX41" fmla="*/ 3259323 w 3259323"/>
              <a:gd name="connsiteY41" fmla="*/ 1437777 h 6567331"/>
              <a:gd name="connsiteX42" fmla="*/ 3259323 w 3259323"/>
              <a:gd name="connsiteY42" fmla="*/ 1453635 h 6567331"/>
              <a:gd name="connsiteX43" fmla="*/ 3259323 w 3259323"/>
              <a:gd name="connsiteY43" fmla="*/ 1463364 h 6567331"/>
              <a:gd name="connsiteX44" fmla="*/ 3259323 w 3259323"/>
              <a:gd name="connsiteY44" fmla="*/ 1668056 h 6567331"/>
              <a:gd name="connsiteX45" fmla="*/ 3259323 w 3259323"/>
              <a:gd name="connsiteY45" fmla="*/ 1728899 h 6567331"/>
              <a:gd name="connsiteX46" fmla="*/ 3259323 w 3259323"/>
              <a:gd name="connsiteY46" fmla="*/ 2030270 h 6567331"/>
              <a:gd name="connsiteX47" fmla="*/ 3259323 w 3259323"/>
              <a:gd name="connsiteY47" fmla="*/ 2568889 h 6567331"/>
              <a:gd name="connsiteX48" fmla="*/ 3259323 w 3259323"/>
              <a:gd name="connsiteY48" fmla="*/ 2723949 h 6567331"/>
              <a:gd name="connsiteX49" fmla="*/ 3259323 w 3259323"/>
              <a:gd name="connsiteY49" fmla="*/ 2724769 h 6567331"/>
              <a:gd name="connsiteX50" fmla="*/ 3259323 w 3259323"/>
              <a:gd name="connsiteY50" fmla="*/ 2785444 h 6567331"/>
              <a:gd name="connsiteX51" fmla="*/ 3259323 w 3259323"/>
              <a:gd name="connsiteY51" fmla="*/ 2963708 h 6567331"/>
              <a:gd name="connsiteX52" fmla="*/ 3259323 w 3259323"/>
              <a:gd name="connsiteY52" fmla="*/ 3151505 h 6567331"/>
              <a:gd name="connsiteX53" fmla="*/ 3054605 w 3259323"/>
              <a:gd name="connsiteY53" fmla="*/ 3517566 h 6567331"/>
              <a:gd name="connsiteX54" fmla="*/ 2327844 w 3259323"/>
              <a:gd name="connsiteY54" fmla="*/ 3904062 h 6567331"/>
              <a:gd name="connsiteX55" fmla="*/ 2235737 w 3259323"/>
              <a:gd name="connsiteY55" fmla="*/ 4117301 h 6567331"/>
              <a:gd name="connsiteX56" fmla="*/ 2235737 w 3259323"/>
              <a:gd name="connsiteY56" fmla="*/ 4249686 h 6567331"/>
              <a:gd name="connsiteX57" fmla="*/ 2952410 w 3259323"/>
              <a:gd name="connsiteY57" fmla="*/ 4249686 h 6567331"/>
              <a:gd name="connsiteX58" fmla="*/ 3177307 w 3259323"/>
              <a:gd name="connsiteY58" fmla="*/ 4310550 h 6567331"/>
              <a:gd name="connsiteX59" fmla="*/ 3197811 w 3259323"/>
              <a:gd name="connsiteY59" fmla="*/ 4330985 h 6567331"/>
              <a:gd name="connsiteX60" fmla="*/ 3259323 w 3259323"/>
              <a:gd name="connsiteY60" fmla="*/ 4554441 h 6567331"/>
              <a:gd name="connsiteX61" fmla="*/ 3259323 w 3259323"/>
              <a:gd name="connsiteY61" fmla="*/ 6242141 h 6567331"/>
              <a:gd name="connsiteX62" fmla="*/ 2829385 w 3259323"/>
              <a:gd name="connsiteY62" fmla="*/ 6567331 h 6567331"/>
              <a:gd name="connsiteX63" fmla="*/ 2489193 w 3259323"/>
              <a:gd name="connsiteY63" fmla="*/ 6517798 h 6567331"/>
              <a:gd name="connsiteX64" fmla="*/ 2409385 w 3259323"/>
              <a:gd name="connsiteY64" fmla="*/ 6485011 h 6567331"/>
              <a:gd name="connsiteX65" fmla="*/ 2409385 w 3259323"/>
              <a:gd name="connsiteY65" fmla="*/ 6486485 h 6567331"/>
              <a:gd name="connsiteX66" fmla="*/ 2394919 w 3259323"/>
              <a:gd name="connsiteY66" fmla="*/ 6479069 h 6567331"/>
              <a:gd name="connsiteX67" fmla="*/ 2348817 w 3259323"/>
              <a:gd name="connsiteY67" fmla="*/ 6460128 h 6567331"/>
              <a:gd name="connsiteX68" fmla="*/ 2303214 w 3259323"/>
              <a:gd name="connsiteY68" fmla="*/ 6432054 h 6567331"/>
              <a:gd name="connsiteX69" fmla="*/ 2275345 w 3259323"/>
              <a:gd name="connsiteY69" fmla="*/ 6417766 h 6567331"/>
              <a:gd name="connsiteX70" fmla="*/ 2247779 w 3259323"/>
              <a:gd name="connsiteY70" fmla="*/ 6397926 h 6567331"/>
              <a:gd name="connsiteX71" fmla="*/ 2225647 w 3259323"/>
              <a:gd name="connsiteY71" fmla="*/ 6384301 h 6567331"/>
              <a:gd name="connsiteX72" fmla="*/ 2225647 w 3259323"/>
              <a:gd name="connsiteY72" fmla="*/ 6381996 h 6567331"/>
              <a:gd name="connsiteX73" fmla="*/ 2155891 w 3259323"/>
              <a:gd name="connsiteY73" fmla="*/ 6331789 h 6567331"/>
              <a:gd name="connsiteX74" fmla="*/ 915316 w 3259323"/>
              <a:gd name="connsiteY74" fmla="*/ 4992057 h 6567331"/>
              <a:gd name="connsiteX75" fmla="*/ 495749 w 3259323"/>
              <a:gd name="connsiteY75" fmla="*/ 5459700 h 6567331"/>
              <a:gd name="connsiteX76" fmla="*/ 751583 w 3259323"/>
              <a:gd name="connsiteY76" fmla="*/ 5886681 h 6567331"/>
              <a:gd name="connsiteX77" fmla="*/ 894850 w 3259323"/>
              <a:gd name="connsiteY77" fmla="*/ 5886681 h 6567331"/>
              <a:gd name="connsiteX78" fmla="*/ 894850 w 3259323"/>
              <a:gd name="connsiteY78" fmla="*/ 6415321 h 6567331"/>
              <a:gd name="connsiteX79" fmla="*/ 577616 w 3259323"/>
              <a:gd name="connsiteY79" fmla="*/ 6415321 h 6567331"/>
              <a:gd name="connsiteX80" fmla="*/ 4549 w 3259323"/>
              <a:gd name="connsiteY80" fmla="*/ 5835849 h 6567331"/>
              <a:gd name="connsiteX81" fmla="*/ 231 w 3259323"/>
              <a:gd name="connsiteY81" fmla="*/ 5662389 h 6567331"/>
              <a:gd name="connsiteX82" fmla="*/ 4549 w 3259323"/>
              <a:gd name="connsiteY82" fmla="*/ 5164881 h 6567331"/>
              <a:gd name="connsiteX83" fmla="*/ 4549 w 3259323"/>
              <a:gd name="connsiteY83" fmla="*/ 4981890 h 6567331"/>
              <a:gd name="connsiteX84" fmla="*/ 4549 w 3259323"/>
              <a:gd name="connsiteY84" fmla="*/ 4473582 h 6567331"/>
              <a:gd name="connsiteX85" fmla="*/ 7846 w 3259323"/>
              <a:gd name="connsiteY85" fmla="*/ 4473582 h 6567331"/>
              <a:gd name="connsiteX86" fmla="*/ 11348 w 3259323"/>
              <a:gd name="connsiteY86" fmla="*/ 4473582 h 6567331"/>
              <a:gd name="connsiteX87" fmla="*/ 16025 w 3259323"/>
              <a:gd name="connsiteY87" fmla="*/ 4416863 h 6567331"/>
              <a:gd name="connsiteX88" fmla="*/ 270909 w 3259323"/>
              <a:gd name="connsiteY88" fmla="*/ 4249686 h 6567331"/>
              <a:gd name="connsiteX89" fmla="*/ 1744612 w 3259323"/>
              <a:gd name="connsiteY89" fmla="*/ 4249686 h 6567331"/>
              <a:gd name="connsiteX90" fmla="*/ 1744612 w 3259323"/>
              <a:gd name="connsiteY90" fmla="*/ 4076875 h 6567331"/>
              <a:gd name="connsiteX91" fmla="*/ 1662594 w 3259323"/>
              <a:gd name="connsiteY91" fmla="*/ 3852974 h 6567331"/>
              <a:gd name="connsiteX92" fmla="*/ 1171469 w 3259323"/>
              <a:gd name="connsiteY92" fmla="*/ 3548219 h 6567331"/>
              <a:gd name="connsiteX93" fmla="*/ 1109957 w 3259323"/>
              <a:gd name="connsiteY93" fmla="*/ 3507348 h 6567331"/>
              <a:gd name="connsiteX94" fmla="*/ 936158 w 3259323"/>
              <a:gd name="connsiteY94" fmla="*/ 3395398 h 6567331"/>
              <a:gd name="connsiteX95" fmla="*/ 915654 w 3259323"/>
              <a:gd name="connsiteY95" fmla="*/ 3385624 h 6567331"/>
              <a:gd name="connsiteX96" fmla="*/ 4679 w 3259323"/>
              <a:gd name="connsiteY96" fmla="*/ 2795661 h 6567331"/>
              <a:gd name="connsiteX97" fmla="*/ 4679 w 3259323"/>
              <a:gd name="connsiteY97" fmla="*/ 2723949 h 6567331"/>
              <a:gd name="connsiteX98" fmla="*/ 4679 w 3259323"/>
              <a:gd name="connsiteY98" fmla="*/ 2124847 h 6567331"/>
              <a:gd name="connsiteX99" fmla="*/ 4679 w 3259323"/>
              <a:gd name="connsiteY99" fmla="*/ 2124845 h 6567331"/>
              <a:gd name="connsiteX100" fmla="*/ 1580175 w 3259323"/>
              <a:gd name="connsiteY100" fmla="*/ 2124845 h 6567331"/>
              <a:gd name="connsiteX101" fmla="*/ 2747287 w 3259323"/>
              <a:gd name="connsiteY101" fmla="*/ 2124845 h 6567331"/>
              <a:gd name="connsiteX102" fmla="*/ 2747287 w 3259323"/>
              <a:gd name="connsiteY102" fmla="*/ 1728899 h 6567331"/>
              <a:gd name="connsiteX103" fmla="*/ 2747287 w 3259323"/>
              <a:gd name="connsiteY103" fmla="*/ 1453635 h 6567331"/>
              <a:gd name="connsiteX104" fmla="*/ 2747586 w 3259323"/>
              <a:gd name="connsiteY104" fmla="*/ 1453635 h 6567331"/>
              <a:gd name="connsiteX105" fmla="*/ 2747586 w 3259323"/>
              <a:gd name="connsiteY105" fmla="*/ 1434121 h 6567331"/>
              <a:gd name="connsiteX106" fmla="*/ 2747586 w 3259323"/>
              <a:gd name="connsiteY106" fmla="*/ 1337277 h 6567331"/>
              <a:gd name="connsiteX107" fmla="*/ 2747586 w 3259323"/>
              <a:gd name="connsiteY107" fmla="*/ 1311211 h 6567331"/>
              <a:gd name="connsiteX108" fmla="*/ 2747586 w 3259323"/>
              <a:gd name="connsiteY108" fmla="*/ 1266775 h 6567331"/>
              <a:gd name="connsiteX109" fmla="*/ 2747586 w 3259323"/>
              <a:gd name="connsiteY109" fmla="*/ 1037449 h 6567331"/>
              <a:gd name="connsiteX110" fmla="*/ 2747586 w 3259323"/>
              <a:gd name="connsiteY110" fmla="*/ 1027278 h 6567331"/>
              <a:gd name="connsiteX111" fmla="*/ 2215381 w 3259323"/>
              <a:gd name="connsiteY111" fmla="*/ 498383 h 6567331"/>
              <a:gd name="connsiteX112" fmla="*/ 1939043 w 3259323"/>
              <a:gd name="connsiteY112" fmla="*/ 498383 h 6567331"/>
              <a:gd name="connsiteX113" fmla="*/ 1939045 w 3259323"/>
              <a:gd name="connsiteY113" fmla="*/ 498385 h 6567331"/>
              <a:gd name="connsiteX114" fmla="*/ 1915799 w 3259323"/>
              <a:gd name="connsiteY114" fmla="*/ 498385 h 6567331"/>
              <a:gd name="connsiteX115" fmla="*/ 1987735 w 3259323"/>
              <a:gd name="connsiteY115" fmla="*/ 630917 h 6567331"/>
              <a:gd name="connsiteX116" fmla="*/ 2068840 w 3259323"/>
              <a:gd name="connsiteY116" fmla="*/ 1032650 h 6567331"/>
              <a:gd name="connsiteX117" fmla="*/ 1036760 w 3259323"/>
              <a:gd name="connsiteY117" fmla="*/ 2064730 h 6567331"/>
              <a:gd name="connsiteX118" fmla="*/ 4679 w 3259323"/>
              <a:gd name="connsiteY118" fmla="*/ 1032650 h 6567331"/>
              <a:gd name="connsiteX119" fmla="*/ 1036760 w 3259323"/>
              <a:gd name="connsiteY119" fmla="*/ 570 h 6567331"/>
              <a:gd name="connsiteX120" fmla="*/ 1039735 w 3259323"/>
              <a:gd name="connsiteY120" fmla="*/ 870 h 656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259323" h="6567331">
                <a:moveTo>
                  <a:pt x="2512056" y="4778343"/>
                </a:moveTo>
                <a:lnTo>
                  <a:pt x="1713109" y="4782422"/>
                </a:lnTo>
                <a:lnTo>
                  <a:pt x="1713518" y="4788734"/>
                </a:lnTo>
                <a:cubicBezTo>
                  <a:pt x="1851667" y="4956475"/>
                  <a:pt x="1966793" y="5162340"/>
                  <a:pt x="2076802" y="5354226"/>
                </a:cubicBezTo>
                <a:lnTo>
                  <a:pt x="2225647" y="5600916"/>
                </a:lnTo>
                <a:lnTo>
                  <a:pt x="2225647" y="5591317"/>
                </a:lnTo>
                <a:lnTo>
                  <a:pt x="2322067" y="5727050"/>
                </a:lnTo>
                <a:lnTo>
                  <a:pt x="2330101" y="5737062"/>
                </a:lnTo>
                <a:lnTo>
                  <a:pt x="2430407" y="5845539"/>
                </a:lnTo>
                <a:cubicBezTo>
                  <a:pt x="2502048" y="5909066"/>
                  <a:pt x="2578777" y="5947160"/>
                  <a:pt x="2665676" y="5947160"/>
                </a:cubicBezTo>
                <a:cubicBezTo>
                  <a:pt x="2727189" y="5947160"/>
                  <a:pt x="2747693" y="5916507"/>
                  <a:pt x="2747693" y="5825436"/>
                </a:cubicBezTo>
                <a:lnTo>
                  <a:pt x="2747693" y="4879632"/>
                </a:lnTo>
                <a:lnTo>
                  <a:pt x="2747693" y="4849422"/>
                </a:lnTo>
                <a:cubicBezTo>
                  <a:pt x="2737278" y="4808551"/>
                  <a:pt x="2696269" y="4778343"/>
                  <a:pt x="2645172" y="4778343"/>
                </a:cubicBezTo>
                <a:close/>
                <a:moveTo>
                  <a:pt x="894095" y="2723949"/>
                </a:moveTo>
                <a:lnTo>
                  <a:pt x="895150" y="2724582"/>
                </a:lnTo>
                <a:lnTo>
                  <a:pt x="1109957" y="2866742"/>
                </a:lnTo>
                <a:lnTo>
                  <a:pt x="1171469" y="2907613"/>
                </a:lnTo>
                <a:lnTo>
                  <a:pt x="1795710" y="3324318"/>
                </a:lnTo>
                <a:cubicBezTo>
                  <a:pt x="1949328" y="3426051"/>
                  <a:pt x="1979923" y="3497130"/>
                  <a:pt x="1979923" y="3497130"/>
                </a:cubicBezTo>
                <a:lnTo>
                  <a:pt x="1990338" y="3497130"/>
                </a:lnTo>
                <a:cubicBezTo>
                  <a:pt x="1990338" y="3497130"/>
                  <a:pt x="2020931" y="3415834"/>
                  <a:pt x="2174550" y="3334535"/>
                </a:cubicBezTo>
                <a:lnTo>
                  <a:pt x="2316360" y="3261270"/>
                </a:lnTo>
                <a:lnTo>
                  <a:pt x="2686180" y="3070208"/>
                </a:lnTo>
                <a:cubicBezTo>
                  <a:pt x="2716773" y="3059990"/>
                  <a:pt x="2737278" y="3039555"/>
                  <a:pt x="2747693" y="3009347"/>
                </a:cubicBezTo>
                <a:lnTo>
                  <a:pt x="2747693" y="2963708"/>
                </a:lnTo>
                <a:lnTo>
                  <a:pt x="2747693" y="2724769"/>
                </a:lnTo>
                <a:lnTo>
                  <a:pt x="2747693" y="2723949"/>
                </a:lnTo>
                <a:lnTo>
                  <a:pt x="1580175" y="2723949"/>
                </a:lnTo>
                <a:lnTo>
                  <a:pt x="896079" y="2723949"/>
                </a:lnTo>
                <a:close/>
                <a:moveTo>
                  <a:pt x="1036760" y="509428"/>
                </a:moveTo>
                <a:cubicBezTo>
                  <a:pt x="747792" y="509428"/>
                  <a:pt x="513537" y="743682"/>
                  <a:pt x="513537" y="1032650"/>
                </a:cubicBezTo>
                <a:cubicBezTo>
                  <a:pt x="513537" y="1321619"/>
                  <a:pt x="747792" y="1555873"/>
                  <a:pt x="1036760" y="1555873"/>
                </a:cubicBezTo>
                <a:cubicBezTo>
                  <a:pt x="1325728" y="1555873"/>
                  <a:pt x="1559983" y="1321619"/>
                  <a:pt x="1559983" y="1032650"/>
                </a:cubicBezTo>
                <a:cubicBezTo>
                  <a:pt x="1559983" y="743682"/>
                  <a:pt x="1325728" y="509428"/>
                  <a:pt x="1036760" y="509428"/>
                </a:cubicBezTo>
                <a:close/>
                <a:moveTo>
                  <a:pt x="1048622" y="0"/>
                </a:moveTo>
                <a:cubicBezTo>
                  <a:pt x="1048622" y="0"/>
                  <a:pt x="1048622" y="0"/>
                  <a:pt x="2215381" y="0"/>
                </a:cubicBezTo>
                <a:cubicBezTo>
                  <a:pt x="2778291" y="0"/>
                  <a:pt x="3249089" y="447526"/>
                  <a:pt x="3259323" y="1006935"/>
                </a:cubicBezTo>
                <a:cubicBezTo>
                  <a:pt x="3259323" y="1006935"/>
                  <a:pt x="3259323" y="1006935"/>
                  <a:pt x="3259323" y="1293116"/>
                </a:cubicBezTo>
                <a:lnTo>
                  <a:pt x="3259323" y="1311211"/>
                </a:lnTo>
                <a:lnTo>
                  <a:pt x="3259323" y="1434121"/>
                </a:lnTo>
                <a:cubicBezTo>
                  <a:pt x="3259323" y="1434121"/>
                  <a:pt x="3259323" y="1434121"/>
                  <a:pt x="3259323" y="1437777"/>
                </a:cubicBezTo>
                <a:lnTo>
                  <a:pt x="3259323" y="1453635"/>
                </a:lnTo>
                <a:lnTo>
                  <a:pt x="3259323" y="1463364"/>
                </a:lnTo>
                <a:cubicBezTo>
                  <a:pt x="3259323" y="1492605"/>
                  <a:pt x="3259323" y="1551089"/>
                  <a:pt x="3259323" y="1668056"/>
                </a:cubicBezTo>
                <a:lnTo>
                  <a:pt x="3259323" y="1728899"/>
                </a:lnTo>
                <a:lnTo>
                  <a:pt x="3259323" y="2030270"/>
                </a:lnTo>
                <a:lnTo>
                  <a:pt x="3259323" y="2568889"/>
                </a:lnTo>
                <a:lnTo>
                  <a:pt x="3259323" y="2723949"/>
                </a:lnTo>
                <a:lnTo>
                  <a:pt x="3259323" y="2724769"/>
                </a:lnTo>
                <a:lnTo>
                  <a:pt x="3259323" y="2785444"/>
                </a:lnTo>
                <a:lnTo>
                  <a:pt x="3259323" y="2963708"/>
                </a:lnTo>
                <a:lnTo>
                  <a:pt x="3259323" y="3151505"/>
                </a:lnTo>
                <a:cubicBezTo>
                  <a:pt x="3259323" y="3354971"/>
                  <a:pt x="3228729" y="3426051"/>
                  <a:pt x="3054605" y="3517566"/>
                </a:cubicBezTo>
                <a:lnTo>
                  <a:pt x="2327844" y="3904062"/>
                </a:lnTo>
                <a:cubicBezTo>
                  <a:pt x="2246151" y="3954706"/>
                  <a:pt x="2235737" y="4046222"/>
                  <a:pt x="2235737" y="4117301"/>
                </a:cubicBezTo>
                <a:lnTo>
                  <a:pt x="2235737" y="4249686"/>
                </a:lnTo>
                <a:lnTo>
                  <a:pt x="2952410" y="4249686"/>
                </a:lnTo>
                <a:cubicBezTo>
                  <a:pt x="3054605" y="4249686"/>
                  <a:pt x="3126209" y="4269679"/>
                  <a:pt x="3177307" y="4310550"/>
                </a:cubicBezTo>
                <a:cubicBezTo>
                  <a:pt x="3187721" y="4310550"/>
                  <a:pt x="3187721" y="4320767"/>
                  <a:pt x="3197811" y="4330985"/>
                </a:cubicBezTo>
                <a:cubicBezTo>
                  <a:pt x="3238819" y="4381629"/>
                  <a:pt x="3259323" y="4452709"/>
                  <a:pt x="3259323" y="4554441"/>
                </a:cubicBezTo>
                <a:lnTo>
                  <a:pt x="3259323" y="6242141"/>
                </a:lnTo>
                <a:cubicBezTo>
                  <a:pt x="3259323" y="6516688"/>
                  <a:pt x="3136624" y="6567331"/>
                  <a:pt x="2829385" y="6567331"/>
                </a:cubicBezTo>
                <a:cubicBezTo>
                  <a:pt x="2701479" y="6567331"/>
                  <a:pt x="2588948" y="6549562"/>
                  <a:pt x="2489193" y="6517798"/>
                </a:cubicBezTo>
                <a:lnTo>
                  <a:pt x="2409385" y="6485011"/>
                </a:lnTo>
                <a:lnTo>
                  <a:pt x="2409385" y="6486485"/>
                </a:lnTo>
                <a:lnTo>
                  <a:pt x="2394919" y="6479069"/>
                </a:lnTo>
                <a:lnTo>
                  <a:pt x="2348817" y="6460128"/>
                </a:lnTo>
                <a:lnTo>
                  <a:pt x="2303214" y="6432054"/>
                </a:lnTo>
                <a:lnTo>
                  <a:pt x="2275345" y="6417766"/>
                </a:lnTo>
                <a:lnTo>
                  <a:pt x="2247779" y="6397926"/>
                </a:lnTo>
                <a:lnTo>
                  <a:pt x="2225647" y="6384301"/>
                </a:lnTo>
                <a:lnTo>
                  <a:pt x="2225647" y="6381996"/>
                </a:lnTo>
                <a:lnTo>
                  <a:pt x="2155891" y="6331789"/>
                </a:lnTo>
                <a:cubicBezTo>
                  <a:pt x="1629412" y="5894940"/>
                  <a:pt x="1515246" y="4992057"/>
                  <a:pt x="915316" y="4992057"/>
                </a:cubicBezTo>
                <a:cubicBezTo>
                  <a:pt x="659482" y="4992057"/>
                  <a:pt x="495749" y="5185213"/>
                  <a:pt x="495749" y="5459700"/>
                </a:cubicBezTo>
                <a:cubicBezTo>
                  <a:pt x="495749" y="5713855"/>
                  <a:pt x="628782" y="5886681"/>
                  <a:pt x="751583" y="5886681"/>
                </a:cubicBezTo>
                <a:cubicBezTo>
                  <a:pt x="751583" y="5886681"/>
                  <a:pt x="751583" y="5886681"/>
                  <a:pt x="894850" y="5886681"/>
                </a:cubicBezTo>
                <a:cubicBezTo>
                  <a:pt x="894850" y="5886681"/>
                  <a:pt x="894850" y="5886681"/>
                  <a:pt x="894850" y="6415321"/>
                </a:cubicBezTo>
                <a:cubicBezTo>
                  <a:pt x="894850" y="6415321"/>
                  <a:pt x="894850" y="6415321"/>
                  <a:pt x="577616" y="6415321"/>
                </a:cubicBezTo>
                <a:cubicBezTo>
                  <a:pt x="270616" y="6415321"/>
                  <a:pt x="25015" y="6151001"/>
                  <a:pt x="4549" y="5835849"/>
                </a:cubicBezTo>
                <a:cubicBezTo>
                  <a:pt x="1989" y="5795185"/>
                  <a:pt x="711" y="5732916"/>
                  <a:pt x="231" y="5662389"/>
                </a:cubicBezTo>
                <a:cubicBezTo>
                  <a:pt x="-1209" y="5450805"/>
                  <a:pt x="4549" y="5164881"/>
                  <a:pt x="4549" y="5164881"/>
                </a:cubicBezTo>
                <a:cubicBezTo>
                  <a:pt x="4549" y="5164881"/>
                  <a:pt x="4549" y="5164881"/>
                  <a:pt x="4549" y="4981890"/>
                </a:cubicBezTo>
                <a:lnTo>
                  <a:pt x="4549" y="4473582"/>
                </a:lnTo>
                <a:cubicBezTo>
                  <a:pt x="4549" y="4473582"/>
                  <a:pt x="4549" y="4473582"/>
                  <a:pt x="7846" y="4473582"/>
                </a:cubicBezTo>
                <a:lnTo>
                  <a:pt x="11348" y="4473582"/>
                </a:lnTo>
                <a:lnTo>
                  <a:pt x="16025" y="4416863"/>
                </a:lnTo>
                <a:cubicBezTo>
                  <a:pt x="40480" y="4301164"/>
                  <a:pt x="109560" y="4249686"/>
                  <a:pt x="270909" y="4249686"/>
                </a:cubicBezTo>
                <a:lnTo>
                  <a:pt x="1744612" y="4249686"/>
                </a:lnTo>
                <a:lnTo>
                  <a:pt x="1744612" y="4076875"/>
                </a:lnTo>
                <a:cubicBezTo>
                  <a:pt x="1744612" y="4005351"/>
                  <a:pt x="1734197" y="3904062"/>
                  <a:pt x="1662594" y="3852974"/>
                </a:cubicBezTo>
                <a:lnTo>
                  <a:pt x="1171469" y="3548219"/>
                </a:lnTo>
                <a:lnTo>
                  <a:pt x="1109957" y="3507348"/>
                </a:lnTo>
                <a:lnTo>
                  <a:pt x="936158" y="3395398"/>
                </a:lnTo>
                <a:lnTo>
                  <a:pt x="915654" y="3385624"/>
                </a:lnTo>
                <a:lnTo>
                  <a:pt x="4679" y="2795661"/>
                </a:lnTo>
                <a:lnTo>
                  <a:pt x="4679" y="2723949"/>
                </a:lnTo>
                <a:lnTo>
                  <a:pt x="4679" y="2124847"/>
                </a:lnTo>
                <a:lnTo>
                  <a:pt x="4679" y="2124845"/>
                </a:lnTo>
                <a:lnTo>
                  <a:pt x="1580175" y="2124845"/>
                </a:lnTo>
                <a:lnTo>
                  <a:pt x="2747287" y="2124845"/>
                </a:lnTo>
                <a:lnTo>
                  <a:pt x="2747287" y="1728899"/>
                </a:lnTo>
                <a:lnTo>
                  <a:pt x="2747287" y="1453635"/>
                </a:lnTo>
                <a:lnTo>
                  <a:pt x="2747586" y="1453635"/>
                </a:lnTo>
                <a:lnTo>
                  <a:pt x="2747586" y="1434121"/>
                </a:lnTo>
                <a:cubicBezTo>
                  <a:pt x="2747586" y="1434121"/>
                  <a:pt x="2747586" y="1434121"/>
                  <a:pt x="2747586" y="1337277"/>
                </a:cubicBezTo>
                <a:lnTo>
                  <a:pt x="2747586" y="1311211"/>
                </a:lnTo>
                <a:lnTo>
                  <a:pt x="2747586" y="1266775"/>
                </a:lnTo>
                <a:cubicBezTo>
                  <a:pt x="2747586" y="1210993"/>
                  <a:pt x="2747586" y="1136616"/>
                  <a:pt x="2747586" y="1037449"/>
                </a:cubicBezTo>
                <a:cubicBezTo>
                  <a:pt x="2747586" y="1037449"/>
                  <a:pt x="2747586" y="1037449"/>
                  <a:pt x="2747586" y="1027278"/>
                </a:cubicBezTo>
                <a:cubicBezTo>
                  <a:pt x="2747586" y="742489"/>
                  <a:pt x="2512188" y="498383"/>
                  <a:pt x="2215381" y="498383"/>
                </a:cubicBezTo>
                <a:cubicBezTo>
                  <a:pt x="2215381" y="498383"/>
                  <a:pt x="2215381" y="498383"/>
                  <a:pt x="1939043" y="498383"/>
                </a:cubicBezTo>
                <a:lnTo>
                  <a:pt x="1939045" y="498385"/>
                </a:lnTo>
                <a:lnTo>
                  <a:pt x="1915799" y="498385"/>
                </a:lnTo>
                <a:lnTo>
                  <a:pt x="1987735" y="630917"/>
                </a:lnTo>
                <a:cubicBezTo>
                  <a:pt x="2039961" y="754394"/>
                  <a:pt x="2068840" y="890149"/>
                  <a:pt x="2068840" y="1032650"/>
                </a:cubicBezTo>
                <a:cubicBezTo>
                  <a:pt x="2068840" y="1602653"/>
                  <a:pt x="1606763" y="2064730"/>
                  <a:pt x="1036760" y="2064730"/>
                </a:cubicBezTo>
                <a:cubicBezTo>
                  <a:pt x="466757" y="2064730"/>
                  <a:pt x="4679" y="1602653"/>
                  <a:pt x="4679" y="1032650"/>
                </a:cubicBezTo>
                <a:cubicBezTo>
                  <a:pt x="4679" y="462648"/>
                  <a:pt x="466757" y="570"/>
                  <a:pt x="1036760" y="570"/>
                </a:cubicBezTo>
                <a:lnTo>
                  <a:pt x="1039735" y="870"/>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3799612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BBBB9D6-8816-4E92-8FE7-C5F08ADA8C8D}"/>
              </a:ext>
            </a:extLst>
          </p:cNvPr>
          <p:cNvSpPr>
            <a:spLocks noGrp="1"/>
          </p:cNvSpPr>
          <p:nvPr>
            <p:ph type="pic" sz="quarter" idx="10"/>
          </p:nvPr>
        </p:nvSpPr>
        <p:spPr>
          <a:xfrm>
            <a:off x="0" y="1331913"/>
            <a:ext cx="4614863" cy="5526087"/>
          </a:xfrm>
          <a:custGeom>
            <a:avLst/>
            <a:gdLst>
              <a:gd name="connsiteX0" fmla="*/ 0 w 4614863"/>
              <a:gd name="connsiteY0" fmla="*/ 0 h 5526087"/>
              <a:gd name="connsiteX1" fmla="*/ 4614863 w 4614863"/>
              <a:gd name="connsiteY1" fmla="*/ 0 h 5526087"/>
              <a:gd name="connsiteX2" fmla="*/ 4614863 w 4614863"/>
              <a:gd name="connsiteY2" fmla="*/ 5526087 h 5526087"/>
              <a:gd name="connsiteX3" fmla="*/ 0 w 4614863"/>
              <a:gd name="connsiteY3" fmla="*/ 5526087 h 5526087"/>
            </a:gdLst>
            <a:ahLst/>
            <a:cxnLst>
              <a:cxn ang="0">
                <a:pos x="connsiteX0" y="connsiteY0"/>
              </a:cxn>
              <a:cxn ang="0">
                <a:pos x="connsiteX1" y="connsiteY1"/>
              </a:cxn>
              <a:cxn ang="0">
                <a:pos x="connsiteX2" y="connsiteY2"/>
              </a:cxn>
              <a:cxn ang="0">
                <a:pos x="connsiteX3" y="connsiteY3"/>
              </a:cxn>
            </a:cxnLst>
            <a:rect l="l" t="t" r="r" b="b"/>
            <a:pathLst>
              <a:path w="4614863" h="5526087">
                <a:moveTo>
                  <a:pt x="0" y="0"/>
                </a:moveTo>
                <a:lnTo>
                  <a:pt x="4614863" y="0"/>
                </a:lnTo>
                <a:lnTo>
                  <a:pt x="4614863" y="5526087"/>
                </a:lnTo>
                <a:lnTo>
                  <a:pt x="0" y="5526087"/>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2768891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pattFill prst="ltDnDiag">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075017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0EECDAC-245A-4814-9A9D-4D6C0B630CE7}"/>
              </a:ext>
            </a:extLst>
          </p:cNvPr>
          <p:cNvSpPr>
            <a:spLocks noGrp="1"/>
          </p:cNvSpPr>
          <p:nvPr>
            <p:ph type="pic" sz="quarter" idx="10"/>
          </p:nvPr>
        </p:nvSpPr>
        <p:spPr>
          <a:xfrm>
            <a:off x="7577137" y="1331913"/>
            <a:ext cx="4614863" cy="5526087"/>
          </a:xfrm>
          <a:custGeom>
            <a:avLst/>
            <a:gdLst>
              <a:gd name="connsiteX0" fmla="*/ 0 w 4614863"/>
              <a:gd name="connsiteY0" fmla="*/ 0 h 5526087"/>
              <a:gd name="connsiteX1" fmla="*/ 4614863 w 4614863"/>
              <a:gd name="connsiteY1" fmla="*/ 0 h 5526087"/>
              <a:gd name="connsiteX2" fmla="*/ 4614863 w 4614863"/>
              <a:gd name="connsiteY2" fmla="*/ 5526087 h 5526087"/>
              <a:gd name="connsiteX3" fmla="*/ 0 w 4614863"/>
              <a:gd name="connsiteY3" fmla="*/ 5526087 h 5526087"/>
            </a:gdLst>
            <a:ahLst/>
            <a:cxnLst>
              <a:cxn ang="0">
                <a:pos x="connsiteX0" y="connsiteY0"/>
              </a:cxn>
              <a:cxn ang="0">
                <a:pos x="connsiteX1" y="connsiteY1"/>
              </a:cxn>
              <a:cxn ang="0">
                <a:pos x="connsiteX2" y="connsiteY2"/>
              </a:cxn>
              <a:cxn ang="0">
                <a:pos x="connsiteX3" y="connsiteY3"/>
              </a:cxn>
            </a:cxnLst>
            <a:rect l="l" t="t" r="r" b="b"/>
            <a:pathLst>
              <a:path w="4614863" h="5526087">
                <a:moveTo>
                  <a:pt x="0" y="0"/>
                </a:moveTo>
                <a:lnTo>
                  <a:pt x="4614863" y="0"/>
                </a:lnTo>
                <a:lnTo>
                  <a:pt x="4614863" y="5526087"/>
                </a:lnTo>
                <a:lnTo>
                  <a:pt x="0" y="5526087"/>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414893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67E8850-638C-42D5-B13D-200218BD589B}"/>
              </a:ext>
            </a:extLst>
          </p:cNvPr>
          <p:cNvSpPr>
            <a:spLocks noGrp="1"/>
          </p:cNvSpPr>
          <p:nvPr>
            <p:ph type="pic" sz="quarter" idx="10"/>
          </p:nvPr>
        </p:nvSpPr>
        <p:spPr>
          <a:xfrm>
            <a:off x="0" y="-1"/>
            <a:ext cx="4076700" cy="5693877"/>
          </a:xfrm>
          <a:custGeom>
            <a:avLst/>
            <a:gdLst>
              <a:gd name="connsiteX0" fmla="*/ 0 w 4076700"/>
              <a:gd name="connsiteY0" fmla="*/ 0 h 5693877"/>
              <a:gd name="connsiteX1" fmla="*/ 4076700 w 4076700"/>
              <a:gd name="connsiteY1" fmla="*/ 0 h 5693877"/>
              <a:gd name="connsiteX2" fmla="*/ 4076700 w 4076700"/>
              <a:gd name="connsiteY2" fmla="*/ 5693877 h 5693877"/>
              <a:gd name="connsiteX3" fmla="*/ 0 w 4076700"/>
              <a:gd name="connsiteY3" fmla="*/ 5693877 h 5693877"/>
            </a:gdLst>
            <a:ahLst/>
            <a:cxnLst>
              <a:cxn ang="0">
                <a:pos x="connsiteX0" y="connsiteY0"/>
              </a:cxn>
              <a:cxn ang="0">
                <a:pos x="connsiteX1" y="connsiteY1"/>
              </a:cxn>
              <a:cxn ang="0">
                <a:pos x="connsiteX2" y="connsiteY2"/>
              </a:cxn>
              <a:cxn ang="0">
                <a:pos x="connsiteX3" y="connsiteY3"/>
              </a:cxn>
            </a:cxnLst>
            <a:rect l="l" t="t" r="r" b="b"/>
            <a:pathLst>
              <a:path w="4076700" h="5693877">
                <a:moveTo>
                  <a:pt x="0" y="0"/>
                </a:moveTo>
                <a:lnTo>
                  <a:pt x="4076700" y="0"/>
                </a:lnTo>
                <a:lnTo>
                  <a:pt x="4076700" y="5693877"/>
                </a:lnTo>
                <a:lnTo>
                  <a:pt x="0" y="5693877"/>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231057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8DACFF9-0F3B-4053-9BE3-69102871F008}"/>
              </a:ext>
            </a:extLst>
          </p:cNvPr>
          <p:cNvSpPr>
            <a:spLocks noGrp="1"/>
          </p:cNvSpPr>
          <p:nvPr>
            <p:ph type="pic" sz="quarter" idx="10"/>
          </p:nvPr>
        </p:nvSpPr>
        <p:spPr>
          <a:xfrm>
            <a:off x="2873830" y="0"/>
            <a:ext cx="9318171" cy="2875046"/>
          </a:xfrm>
          <a:custGeom>
            <a:avLst/>
            <a:gdLst>
              <a:gd name="connsiteX0" fmla="*/ 0 w 9318171"/>
              <a:gd name="connsiteY0" fmla="*/ 0 h 2875046"/>
              <a:gd name="connsiteX1" fmla="*/ 9318171 w 9318171"/>
              <a:gd name="connsiteY1" fmla="*/ 0 h 2875046"/>
              <a:gd name="connsiteX2" fmla="*/ 9318171 w 9318171"/>
              <a:gd name="connsiteY2" fmla="*/ 2875046 h 2875046"/>
              <a:gd name="connsiteX3" fmla="*/ 0 w 9318171"/>
              <a:gd name="connsiteY3" fmla="*/ 2875046 h 2875046"/>
            </a:gdLst>
            <a:ahLst/>
            <a:cxnLst>
              <a:cxn ang="0">
                <a:pos x="connsiteX0" y="connsiteY0"/>
              </a:cxn>
              <a:cxn ang="0">
                <a:pos x="connsiteX1" y="connsiteY1"/>
              </a:cxn>
              <a:cxn ang="0">
                <a:pos x="connsiteX2" y="connsiteY2"/>
              </a:cxn>
              <a:cxn ang="0">
                <a:pos x="connsiteX3" y="connsiteY3"/>
              </a:cxn>
            </a:cxnLst>
            <a:rect l="l" t="t" r="r" b="b"/>
            <a:pathLst>
              <a:path w="9318171" h="2875046">
                <a:moveTo>
                  <a:pt x="0" y="0"/>
                </a:moveTo>
                <a:lnTo>
                  <a:pt x="9318171" y="0"/>
                </a:lnTo>
                <a:lnTo>
                  <a:pt x="9318171" y="2875046"/>
                </a:lnTo>
                <a:lnTo>
                  <a:pt x="0" y="2875046"/>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3245239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A18CA1A-E7FE-485F-B1B0-221E0422188F}"/>
              </a:ext>
            </a:extLst>
          </p:cNvPr>
          <p:cNvSpPr>
            <a:spLocks noGrp="1"/>
          </p:cNvSpPr>
          <p:nvPr>
            <p:ph type="pic" sz="quarter" idx="10"/>
          </p:nvPr>
        </p:nvSpPr>
        <p:spPr>
          <a:xfrm>
            <a:off x="6770476" y="-1"/>
            <a:ext cx="5421524" cy="5001212"/>
          </a:xfrm>
          <a:custGeom>
            <a:avLst/>
            <a:gdLst>
              <a:gd name="connsiteX0" fmla="*/ 1604690 w 5421524"/>
              <a:gd name="connsiteY0" fmla="*/ 3860116 h 5001212"/>
              <a:gd name="connsiteX1" fmla="*/ 1600031 w 5421524"/>
              <a:gd name="connsiteY1" fmla="*/ 3860418 h 5001212"/>
              <a:gd name="connsiteX2" fmla="*/ 1182702 w 5421524"/>
              <a:gd name="connsiteY2" fmla="*/ 4128520 h 5001212"/>
              <a:gd name="connsiteX3" fmla="*/ 1000646 w 5421524"/>
              <a:gd name="connsiteY3" fmla="*/ 4238366 h 5001212"/>
              <a:gd name="connsiteX4" fmla="*/ 1007730 w 5421524"/>
              <a:gd name="connsiteY4" fmla="*/ 4238366 h 5001212"/>
              <a:gd name="connsiteX5" fmla="*/ 907560 w 5421524"/>
              <a:gd name="connsiteY5" fmla="*/ 4309523 h 5001212"/>
              <a:gd name="connsiteX6" fmla="*/ 900172 w 5421524"/>
              <a:gd name="connsiteY6" fmla="*/ 4315453 h 5001212"/>
              <a:gd name="connsiteX7" fmla="*/ 820116 w 5421524"/>
              <a:gd name="connsiteY7" fmla="*/ 4389477 h 5001212"/>
              <a:gd name="connsiteX8" fmla="*/ 745120 w 5421524"/>
              <a:gd name="connsiteY8" fmla="*/ 4563105 h 5001212"/>
              <a:gd name="connsiteX9" fmla="*/ 834952 w 5421524"/>
              <a:gd name="connsiteY9" fmla="*/ 4623632 h 5001212"/>
              <a:gd name="connsiteX10" fmla="*/ 1532949 w 5421524"/>
              <a:gd name="connsiteY10" fmla="*/ 4623632 h 5001212"/>
              <a:gd name="connsiteX11" fmla="*/ 1555244 w 5421524"/>
              <a:gd name="connsiteY11" fmla="*/ 4623632 h 5001212"/>
              <a:gd name="connsiteX12" fmla="*/ 1607700 w 5421524"/>
              <a:gd name="connsiteY12" fmla="*/ 4547973 h 5001212"/>
              <a:gd name="connsiteX13" fmla="*/ 1607700 w 5421524"/>
              <a:gd name="connsiteY13" fmla="*/ 4449734 h 5001212"/>
              <a:gd name="connsiteX14" fmla="*/ 3123829 w 5421524"/>
              <a:gd name="connsiteY14" fmla="*/ 3255690 h 5001212"/>
              <a:gd name="connsiteX15" fmla="*/ 3123362 w 5421524"/>
              <a:gd name="connsiteY15" fmla="*/ 3256468 h 5001212"/>
              <a:gd name="connsiteX16" fmla="*/ 3018449 w 5421524"/>
              <a:gd name="connsiteY16" fmla="*/ 3414994 h 5001212"/>
              <a:gd name="connsiteX17" fmla="*/ 2988286 w 5421524"/>
              <a:gd name="connsiteY17" fmla="*/ 3460390 h 5001212"/>
              <a:gd name="connsiteX18" fmla="*/ 2680761 w 5421524"/>
              <a:gd name="connsiteY18" fmla="*/ 3921075 h 5001212"/>
              <a:gd name="connsiteX19" fmla="*/ 2553226 w 5421524"/>
              <a:gd name="connsiteY19" fmla="*/ 4057023 h 5001212"/>
              <a:gd name="connsiteX20" fmla="*/ 2553226 w 5421524"/>
              <a:gd name="connsiteY20" fmla="*/ 4064710 h 5001212"/>
              <a:gd name="connsiteX21" fmla="*/ 2673220 w 5421524"/>
              <a:gd name="connsiteY21" fmla="*/ 4200657 h 5001212"/>
              <a:gd name="connsiteX22" fmla="*/ 2727290 w 5421524"/>
              <a:gd name="connsiteY22" fmla="*/ 4305312 h 5001212"/>
              <a:gd name="connsiteX23" fmla="*/ 2868292 w 5421524"/>
              <a:gd name="connsiteY23" fmla="*/ 4578237 h 5001212"/>
              <a:gd name="connsiteX24" fmla="*/ 2913208 w 5421524"/>
              <a:gd name="connsiteY24" fmla="*/ 4623632 h 5001212"/>
              <a:gd name="connsiteX25" fmla="*/ 2946889 w 5421524"/>
              <a:gd name="connsiteY25" fmla="*/ 4623632 h 5001212"/>
              <a:gd name="connsiteX26" fmla="*/ 3123224 w 5421524"/>
              <a:gd name="connsiteY26" fmla="*/ 4623632 h 5001212"/>
              <a:gd name="connsiteX27" fmla="*/ 3123829 w 5421524"/>
              <a:gd name="connsiteY27" fmla="*/ 4623632 h 5001212"/>
              <a:gd name="connsiteX28" fmla="*/ 3123829 w 5421524"/>
              <a:gd name="connsiteY28" fmla="*/ 3762012 h 5001212"/>
              <a:gd name="connsiteX29" fmla="*/ 3123829 w 5421524"/>
              <a:gd name="connsiteY29" fmla="*/ 3257154 h 5001212"/>
              <a:gd name="connsiteX30" fmla="*/ 4371997 w 5421524"/>
              <a:gd name="connsiteY30" fmla="*/ 2974840 h 5001212"/>
              <a:gd name="connsiteX31" fmla="*/ 3985862 w 5421524"/>
              <a:gd name="connsiteY31" fmla="*/ 3360975 h 5001212"/>
              <a:gd name="connsiteX32" fmla="*/ 4371997 w 5421524"/>
              <a:gd name="connsiteY32" fmla="*/ 3747110 h 5001212"/>
              <a:gd name="connsiteX33" fmla="*/ 4758132 w 5421524"/>
              <a:gd name="connsiteY33" fmla="*/ 3360975 h 5001212"/>
              <a:gd name="connsiteX34" fmla="*/ 4371997 w 5421524"/>
              <a:gd name="connsiteY34" fmla="*/ 2974840 h 5001212"/>
              <a:gd name="connsiteX35" fmla="*/ 3565964 w 5421524"/>
              <a:gd name="connsiteY35" fmla="*/ 2938404 h 5001212"/>
              <a:gd name="connsiteX36" fmla="*/ 3565964 w 5421524"/>
              <a:gd name="connsiteY36" fmla="*/ 3762012 h 5001212"/>
              <a:gd name="connsiteX37" fmla="*/ 3565964 w 5421524"/>
              <a:gd name="connsiteY37" fmla="*/ 4623333 h 5001212"/>
              <a:gd name="connsiteX38" fmla="*/ 3858170 w 5421524"/>
              <a:gd name="connsiteY38" fmla="*/ 4623333 h 5001212"/>
              <a:gd name="connsiteX39" fmla="*/ 4061313 w 5421524"/>
              <a:gd name="connsiteY39" fmla="*/ 4623333 h 5001212"/>
              <a:gd name="connsiteX40" fmla="*/ 4061313 w 5421524"/>
              <a:gd name="connsiteY40" fmla="*/ 4623554 h 5001212"/>
              <a:gd name="connsiteX41" fmla="*/ 4075714 w 5421524"/>
              <a:gd name="connsiteY41" fmla="*/ 4623554 h 5001212"/>
              <a:gd name="connsiteX42" fmla="*/ 4147184 w 5421524"/>
              <a:gd name="connsiteY42" fmla="*/ 4623554 h 5001212"/>
              <a:gd name="connsiteX43" fmla="*/ 4166421 w 5421524"/>
              <a:gd name="connsiteY43" fmla="*/ 4623554 h 5001212"/>
              <a:gd name="connsiteX44" fmla="*/ 4199214 w 5421524"/>
              <a:gd name="connsiteY44" fmla="*/ 4623554 h 5001212"/>
              <a:gd name="connsiteX45" fmla="*/ 4368456 w 5421524"/>
              <a:gd name="connsiteY45" fmla="*/ 4623554 h 5001212"/>
              <a:gd name="connsiteX46" fmla="*/ 4375961 w 5421524"/>
              <a:gd name="connsiteY46" fmla="*/ 4623554 h 5001212"/>
              <a:gd name="connsiteX47" fmla="*/ 4766282 w 5421524"/>
              <a:gd name="connsiteY47" fmla="*/ 4230790 h 5001212"/>
              <a:gd name="connsiteX48" fmla="*/ 4766282 w 5421524"/>
              <a:gd name="connsiteY48" fmla="*/ 4026854 h 5001212"/>
              <a:gd name="connsiteX49" fmla="*/ 4766281 w 5421524"/>
              <a:gd name="connsiteY49" fmla="*/ 4026856 h 5001212"/>
              <a:gd name="connsiteX50" fmla="*/ 4766281 w 5421524"/>
              <a:gd name="connsiteY50" fmla="*/ 4009700 h 5001212"/>
              <a:gd name="connsiteX51" fmla="*/ 4668474 w 5421524"/>
              <a:gd name="connsiteY51" fmla="*/ 4062789 h 5001212"/>
              <a:gd name="connsiteX52" fmla="*/ 4371997 w 5421524"/>
              <a:gd name="connsiteY52" fmla="*/ 4122644 h 5001212"/>
              <a:gd name="connsiteX53" fmla="*/ 3610328 w 5421524"/>
              <a:gd name="connsiteY53" fmla="*/ 3360975 h 5001212"/>
              <a:gd name="connsiteX54" fmla="*/ 3670184 w 5421524"/>
              <a:gd name="connsiteY54" fmla="*/ 3064499 h 5001212"/>
              <a:gd name="connsiteX55" fmla="*/ 3738626 w 5421524"/>
              <a:gd name="connsiteY55" fmla="*/ 2938404 h 5001212"/>
              <a:gd name="connsiteX56" fmla="*/ 1997845 w 5421524"/>
              <a:gd name="connsiteY56" fmla="*/ 2938404 h 5001212"/>
              <a:gd name="connsiteX57" fmla="*/ 1997845 w 5421524"/>
              <a:gd name="connsiteY57" fmla="*/ 3883365 h 5001212"/>
              <a:gd name="connsiteX58" fmla="*/ 2125378 w 5421524"/>
              <a:gd name="connsiteY58" fmla="*/ 3883365 h 5001212"/>
              <a:gd name="connsiteX59" fmla="*/ 2290616 w 5421524"/>
              <a:gd name="connsiteY59" fmla="*/ 3822836 h 5001212"/>
              <a:gd name="connsiteX60" fmla="*/ 2515523 w 5421524"/>
              <a:gd name="connsiteY60" fmla="*/ 3460390 h 5001212"/>
              <a:gd name="connsiteX61" fmla="*/ 2545686 w 5421524"/>
              <a:gd name="connsiteY61" fmla="*/ 3414994 h 5001212"/>
              <a:gd name="connsiteX62" fmla="*/ 2628304 w 5421524"/>
              <a:gd name="connsiteY62" fmla="*/ 3286732 h 5001212"/>
              <a:gd name="connsiteX63" fmla="*/ 2635518 w 5421524"/>
              <a:gd name="connsiteY63" fmla="*/ 3271600 h 5001212"/>
              <a:gd name="connsiteX64" fmla="*/ 2851301 w 5421524"/>
              <a:gd name="connsiteY64" fmla="*/ 2938404 h 5001212"/>
              <a:gd name="connsiteX65" fmla="*/ 0 w 5421524"/>
              <a:gd name="connsiteY65" fmla="*/ 0 h 5001212"/>
              <a:gd name="connsiteX66" fmla="*/ 5421524 w 5421524"/>
              <a:gd name="connsiteY66" fmla="*/ 0 h 5001212"/>
              <a:gd name="connsiteX67" fmla="*/ 5421524 w 5421524"/>
              <a:gd name="connsiteY67" fmla="*/ 2938404 h 5001212"/>
              <a:gd name="connsiteX68" fmla="*/ 5005368 w 5421524"/>
              <a:gd name="connsiteY68" fmla="*/ 2938404 h 5001212"/>
              <a:gd name="connsiteX69" fmla="*/ 5073810 w 5421524"/>
              <a:gd name="connsiteY69" fmla="*/ 3064499 h 5001212"/>
              <a:gd name="connsiteX70" fmla="*/ 5133666 w 5421524"/>
              <a:gd name="connsiteY70" fmla="*/ 3360975 h 5001212"/>
              <a:gd name="connsiteX71" fmla="*/ 5133444 w 5421524"/>
              <a:gd name="connsiteY71" fmla="*/ 3363171 h 5001212"/>
              <a:gd name="connsiteX72" fmla="*/ 5134086 w 5421524"/>
              <a:gd name="connsiteY72" fmla="*/ 3369729 h 5001212"/>
              <a:gd name="connsiteX73" fmla="*/ 5134086 w 5421524"/>
              <a:gd name="connsiteY73" fmla="*/ 4230790 h 5001212"/>
              <a:gd name="connsiteX74" fmla="*/ 4390974 w 5421524"/>
              <a:gd name="connsiteY74" fmla="*/ 5001212 h 5001212"/>
              <a:gd name="connsiteX75" fmla="*/ 4179775 w 5421524"/>
              <a:gd name="connsiteY75" fmla="*/ 5001212 h 5001212"/>
              <a:gd name="connsiteX76" fmla="*/ 4166421 w 5421524"/>
              <a:gd name="connsiteY76" fmla="*/ 5001212 h 5001212"/>
              <a:gd name="connsiteX77" fmla="*/ 4075714 w 5421524"/>
              <a:gd name="connsiteY77" fmla="*/ 5001212 h 5001212"/>
              <a:gd name="connsiteX78" fmla="*/ 4073016 w 5421524"/>
              <a:gd name="connsiteY78" fmla="*/ 5001212 h 5001212"/>
              <a:gd name="connsiteX79" fmla="*/ 4061313 w 5421524"/>
              <a:gd name="connsiteY79" fmla="*/ 5001212 h 5001212"/>
              <a:gd name="connsiteX80" fmla="*/ 4054133 w 5421524"/>
              <a:gd name="connsiteY80" fmla="*/ 5001212 h 5001212"/>
              <a:gd name="connsiteX81" fmla="*/ 3903071 w 5421524"/>
              <a:gd name="connsiteY81" fmla="*/ 5001212 h 5001212"/>
              <a:gd name="connsiteX82" fmla="*/ 3858170 w 5421524"/>
              <a:gd name="connsiteY82" fmla="*/ 5001212 h 5001212"/>
              <a:gd name="connsiteX83" fmla="*/ 3635760 w 5421524"/>
              <a:gd name="connsiteY83" fmla="*/ 5001212 h 5001212"/>
              <a:gd name="connsiteX84" fmla="*/ 3238262 w 5421524"/>
              <a:gd name="connsiteY84" fmla="*/ 5001212 h 5001212"/>
              <a:gd name="connsiteX85" fmla="*/ 3123829 w 5421524"/>
              <a:gd name="connsiteY85" fmla="*/ 5001212 h 5001212"/>
              <a:gd name="connsiteX86" fmla="*/ 3123224 w 5421524"/>
              <a:gd name="connsiteY86" fmla="*/ 5001212 h 5001212"/>
              <a:gd name="connsiteX87" fmla="*/ 3078447 w 5421524"/>
              <a:gd name="connsiteY87" fmla="*/ 5001212 h 5001212"/>
              <a:gd name="connsiteX88" fmla="*/ 2946889 w 5421524"/>
              <a:gd name="connsiteY88" fmla="*/ 5001212 h 5001212"/>
              <a:gd name="connsiteX89" fmla="*/ 2808296 w 5421524"/>
              <a:gd name="connsiteY89" fmla="*/ 5001212 h 5001212"/>
              <a:gd name="connsiteX90" fmla="*/ 2538145 w 5421524"/>
              <a:gd name="connsiteY90" fmla="*/ 4850132 h 5001212"/>
              <a:gd name="connsiteX91" fmla="*/ 2252913 w 5421524"/>
              <a:gd name="connsiteY91" fmla="*/ 4313787 h 5001212"/>
              <a:gd name="connsiteX92" fmla="*/ 2095544 w 5421524"/>
              <a:gd name="connsiteY92" fmla="*/ 4245812 h 5001212"/>
              <a:gd name="connsiteX93" fmla="*/ 1997845 w 5421524"/>
              <a:gd name="connsiteY93" fmla="*/ 4245812 h 5001212"/>
              <a:gd name="connsiteX94" fmla="*/ 1997845 w 5421524"/>
              <a:gd name="connsiteY94" fmla="*/ 4774712 h 5001212"/>
              <a:gd name="connsiteX95" fmla="*/ 1952928 w 5421524"/>
              <a:gd name="connsiteY95" fmla="*/ 4940684 h 5001212"/>
              <a:gd name="connsiteX96" fmla="*/ 1937847 w 5421524"/>
              <a:gd name="connsiteY96" fmla="*/ 4955816 h 5001212"/>
              <a:gd name="connsiteX97" fmla="*/ 1772938 w 5421524"/>
              <a:gd name="connsiteY97" fmla="*/ 5001212 h 5001212"/>
              <a:gd name="connsiteX98" fmla="*/ 527427 w 5421524"/>
              <a:gd name="connsiteY98" fmla="*/ 5001212 h 5001212"/>
              <a:gd name="connsiteX99" fmla="*/ 287438 w 5421524"/>
              <a:gd name="connsiteY99" fmla="*/ 4683921 h 5001212"/>
              <a:gd name="connsiteX100" fmla="*/ 323993 w 5421524"/>
              <a:gd name="connsiteY100" fmla="*/ 4432861 h 5001212"/>
              <a:gd name="connsiteX101" fmla="*/ 348190 w 5421524"/>
              <a:gd name="connsiteY101" fmla="*/ 4373964 h 5001212"/>
              <a:gd name="connsiteX102" fmla="*/ 347102 w 5421524"/>
              <a:gd name="connsiteY102" fmla="*/ 4373964 h 5001212"/>
              <a:gd name="connsiteX103" fmla="*/ 352575 w 5421524"/>
              <a:gd name="connsiteY103" fmla="*/ 4363287 h 5001212"/>
              <a:gd name="connsiteX104" fmla="*/ 366554 w 5421524"/>
              <a:gd name="connsiteY104" fmla="*/ 4329265 h 5001212"/>
              <a:gd name="connsiteX105" fmla="*/ 387272 w 5421524"/>
              <a:gd name="connsiteY105" fmla="*/ 4295610 h 5001212"/>
              <a:gd name="connsiteX106" fmla="*/ 397816 w 5421524"/>
              <a:gd name="connsiteY106" fmla="*/ 4275043 h 5001212"/>
              <a:gd name="connsiteX107" fmla="*/ 412458 w 5421524"/>
              <a:gd name="connsiteY107" fmla="*/ 4254700 h 5001212"/>
              <a:gd name="connsiteX108" fmla="*/ 422514 w 5421524"/>
              <a:gd name="connsiteY108" fmla="*/ 4238366 h 5001212"/>
              <a:gd name="connsiteX109" fmla="*/ 424214 w 5421524"/>
              <a:gd name="connsiteY109" fmla="*/ 4238366 h 5001212"/>
              <a:gd name="connsiteX110" fmla="*/ 461267 w 5421524"/>
              <a:gd name="connsiteY110" fmla="*/ 4186886 h 5001212"/>
              <a:gd name="connsiteX111" fmla="*/ 1449980 w 5421524"/>
              <a:gd name="connsiteY111" fmla="*/ 3271350 h 5001212"/>
              <a:gd name="connsiteX112" fmla="*/ 1104863 w 5421524"/>
              <a:gd name="connsiteY112" fmla="*/ 2961713 h 5001212"/>
              <a:gd name="connsiteX113" fmla="*/ 789754 w 5421524"/>
              <a:gd name="connsiteY113" fmla="*/ 3150516 h 5001212"/>
              <a:gd name="connsiteX114" fmla="*/ 789754 w 5421524"/>
              <a:gd name="connsiteY114" fmla="*/ 3256246 h 5001212"/>
              <a:gd name="connsiteX115" fmla="*/ 399621 w 5421524"/>
              <a:gd name="connsiteY115" fmla="*/ 3256246 h 5001212"/>
              <a:gd name="connsiteX116" fmla="*/ 399621 w 5421524"/>
              <a:gd name="connsiteY116" fmla="*/ 3022130 h 5001212"/>
              <a:gd name="connsiteX117" fmla="*/ 408457 w 5421524"/>
              <a:gd name="connsiteY117" fmla="*/ 2939528 h 5001212"/>
              <a:gd name="connsiteX118" fmla="*/ 408826 w 5421524"/>
              <a:gd name="connsiteY118" fmla="*/ 2938404 h 5001212"/>
              <a:gd name="connsiteX119" fmla="*/ 0 w 5421524"/>
              <a:gd name="connsiteY119" fmla="*/ 2938404 h 500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421524" h="5001212">
                <a:moveTo>
                  <a:pt x="1604690" y="3860116"/>
                </a:moveTo>
                <a:lnTo>
                  <a:pt x="1600031" y="3860418"/>
                </a:lnTo>
                <a:cubicBezTo>
                  <a:pt x="1476239" y="3962372"/>
                  <a:pt x="1324313" y="4047334"/>
                  <a:pt x="1182702" y="4128520"/>
                </a:cubicBezTo>
                <a:lnTo>
                  <a:pt x="1000646" y="4238366"/>
                </a:lnTo>
                <a:lnTo>
                  <a:pt x="1007730" y="4238366"/>
                </a:lnTo>
                <a:lnTo>
                  <a:pt x="907560" y="4309523"/>
                </a:lnTo>
                <a:lnTo>
                  <a:pt x="900172" y="4315453"/>
                </a:lnTo>
                <a:lnTo>
                  <a:pt x="820116" y="4389477"/>
                </a:lnTo>
                <a:cubicBezTo>
                  <a:pt x="773234" y="4442348"/>
                  <a:pt x="745120" y="4498974"/>
                  <a:pt x="745120" y="4563105"/>
                </a:cubicBezTo>
                <a:cubicBezTo>
                  <a:pt x="745120" y="4608500"/>
                  <a:pt x="767742" y="4623632"/>
                  <a:pt x="834952" y="4623632"/>
                </a:cubicBezTo>
                <a:lnTo>
                  <a:pt x="1532949" y="4623632"/>
                </a:lnTo>
                <a:lnTo>
                  <a:pt x="1555244" y="4623632"/>
                </a:lnTo>
                <a:cubicBezTo>
                  <a:pt x="1585407" y="4615946"/>
                  <a:pt x="1607700" y="4585682"/>
                  <a:pt x="1607700" y="4547973"/>
                </a:cubicBezTo>
                <a:lnTo>
                  <a:pt x="1607700" y="4449734"/>
                </a:lnTo>
                <a:close/>
                <a:moveTo>
                  <a:pt x="3123829" y="3255690"/>
                </a:moveTo>
                <a:lnTo>
                  <a:pt x="3123362" y="3256468"/>
                </a:lnTo>
                <a:lnTo>
                  <a:pt x="3018449" y="3414994"/>
                </a:lnTo>
                <a:lnTo>
                  <a:pt x="2988286" y="3460390"/>
                </a:lnTo>
                <a:lnTo>
                  <a:pt x="2680761" y="3921075"/>
                </a:lnTo>
                <a:cubicBezTo>
                  <a:pt x="2605682" y="4034444"/>
                  <a:pt x="2553226" y="4057023"/>
                  <a:pt x="2553226" y="4057023"/>
                </a:cubicBezTo>
                <a:lnTo>
                  <a:pt x="2553226" y="4064710"/>
                </a:lnTo>
                <a:cubicBezTo>
                  <a:pt x="2553226" y="4064710"/>
                  <a:pt x="2613223" y="4087287"/>
                  <a:pt x="2673220" y="4200657"/>
                </a:cubicBezTo>
                <a:lnTo>
                  <a:pt x="2727290" y="4305312"/>
                </a:lnTo>
                <a:lnTo>
                  <a:pt x="2868292" y="4578237"/>
                </a:lnTo>
                <a:cubicBezTo>
                  <a:pt x="2875833" y="4600814"/>
                  <a:pt x="2890914" y="4615946"/>
                  <a:pt x="2913208" y="4623632"/>
                </a:cubicBezTo>
                <a:lnTo>
                  <a:pt x="2946889" y="4623632"/>
                </a:lnTo>
                <a:lnTo>
                  <a:pt x="3123224" y="4623632"/>
                </a:lnTo>
                <a:lnTo>
                  <a:pt x="3123829" y="4623632"/>
                </a:lnTo>
                <a:lnTo>
                  <a:pt x="3123829" y="3762012"/>
                </a:lnTo>
                <a:lnTo>
                  <a:pt x="3123829" y="3257154"/>
                </a:lnTo>
                <a:close/>
                <a:moveTo>
                  <a:pt x="4371997" y="2974840"/>
                </a:moveTo>
                <a:cubicBezTo>
                  <a:pt x="4158740" y="2974840"/>
                  <a:pt x="3985862" y="3147718"/>
                  <a:pt x="3985862" y="3360975"/>
                </a:cubicBezTo>
                <a:cubicBezTo>
                  <a:pt x="3985862" y="3574232"/>
                  <a:pt x="4158740" y="3747110"/>
                  <a:pt x="4371997" y="3747110"/>
                </a:cubicBezTo>
                <a:cubicBezTo>
                  <a:pt x="4585254" y="3747110"/>
                  <a:pt x="4758132" y="3574232"/>
                  <a:pt x="4758132" y="3360975"/>
                </a:cubicBezTo>
                <a:cubicBezTo>
                  <a:pt x="4758132" y="3147718"/>
                  <a:pt x="4585254" y="2974840"/>
                  <a:pt x="4371997" y="2974840"/>
                </a:cubicBezTo>
                <a:close/>
                <a:moveTo>
                  <a:pt x="3565964" y="2938404"/>
                </a:moveTo>
                <a:lnTo>
                  <a:pt x="3565964" y="3762012"/>
                </a:lnTo>
                <a:lnTo>
                  <a:pt x="3565964" y="4623333"/>
                </a:lnTo>
                <a:lnTo>
                  <a:pt x="3858170" y="4623333"/>
                </a:lnTo>
                <a:lnTo>
                  <a:pt x="4061313" y="4623333"/>
                </a:lnTo>
                <a:lnTo>
                  <a:pt x="4061313" y="4623554"/>
                </a:lnTo>
                <a:lnTo>
                  <a:pt x="4075714" y="4623554"/>
                </a:lnTo>
                <a:cubicBezTo>
                  <a:pt x="4075714" y="4623554"/>
                  <a:pt x="4075714" y="4623554"/>
                  <a:pt x="4147184" y="4623554"/>
                </a:cubicBezTo>
                <a:lnTo>
                  <a:pt x="4166421" y="4623554"/>
                </a:lnTo>
                <a:lnTo>
                  <a:pt x="4199214" y="4623554"/>
                </a:lnTo>
                <a:cubicBezTo>
                  <a:pt x="4240381" y="4623554"/>
                  <a:pt x="4295270" y="4623554"/>
                  <a:pt x="4368456" y="4623554"/>
                </a:cubicBezTo>
                <a:cubicBezTo>
                  <a:pt x="4368456" y="4623554"/>
                  <a:pt x="4368456" y="4623554"/>
                  <a:pt x="4375961" y="4623554"/>
                </a:cubicBezTo>
                <a:cubicBezTo>
                  <a:pt x="4586134" y="4623554"/>
                  <a:pt x="4766282" y="4449831"/>
                  <a:pt x="4766282" y="4230790"/>
                </a:cubicBezTo>
                <a:cubicBezTo>
                  <a:pt x="4766282" y="4230790"/>
                  <a:pt x="4766282" y="4230790"/>
                  <a:pt x="4766282" y="4026854"/>
                </a:cubicBezTo>
                <a:lnTo>
                  <a:pt x="4766281" y="4026856"/>
                </a:lnTo>
                <a:lnTo>
                  <a:pt x="4766281" y="4009700"/>
                </a:lnTo>
                <a:lnTo>
                  <a:pt x="4668474" y="4062789"/>
                </a:lnTo>
                <a:cubicBezTo>
                  <a:pt x="4577348" y="4101331"/>
                  <a:pt x="4477162" y="4122644"/>
                  <a:pt x="4371997" y="4122644"/>
                </a:cubicBezTo>
                <a:cubicBezTo>
                  <a:pt x="3951338" y="4122644"/>
                  <a:pt x="3610328" y="3781633"/>
                  <a:pt x="3610328" y="3360975"/>
                </a:cubicBezTo>
                <a:cubicBezTo>
                  <a:pt x="3610328" y="3255811"/>
                  <a:pt x="3631641" y="3155624"/>
                  <a:pt x="3670184" y="3064499"/>
                </a:cubicBezTo>
                <a:lnTo>
                  <a:pt x="3738626" y="2938404"/>
                </a:lnTo>
                <a:close/>
                <a:moveTo>
                  <a:pt x="1997845" y="2938404"/>
                </a:moveTo>
                <a:lnTo>
                  <a:pt x="1997845" y="3883365"/>
                </a:lnTo>
                <a:lnTo>
                  <a:pt x="2125378" y="3883365"/>
                </a:lnTo>
                <a:cubicBezTo>
                  <a:pt x="2178162" y="3883365"/>
                  <a:pt x="2252913" y="3875679"/>
                  <a:pt x="2290616" y="3822836"/>
                </a:cubicBezTo>
                <a:lnTo>
                  <a:pt x="2515523" y="3460390"/>
                </a:lnTo>
                <a:lnTo>
                  <a:pt x="2545686" y="3414994"/>
                </a:lnTo>
                <a:lnTo>
                  <a:pt x="2628304" y="3286732"/>
                </a:lnTo>
                <a:lnTo>
                  <a:pt x="2635518" y="3271600"/>
                </a:lnTo>
                <a:lnTo>
                  <a:pt x="2851301" y="2938404"/>
                </a:lnTo>
                <a:close/>
                <a:moveTo>
                  <a:pt x="0" y="0"/>
                </a:moveTo>
                <a:lnTo>
                  <a:pt x="5421524" y="0"/>
                </a:lnTo>
                <a:lnTo>
                  <a:pt x="5421524" y="2938404"/>
                </a:lnTo>
                <a:lnTo>
                  <a:pt x="5005368" y="2938404"/>
                </a:lnTo>
                <a:lnTo>
                  <a:pt x="5073810" y="3064499"/>
                </a:lnTo>
                <a:cubicBezTo>
                  <a:pt x="5112353" y="3155624"/>
                  <a:pt x="5133666" y="3255811"/>
                  <a:pt x="5133666" y="3360975"/>
                </a:cubicBezTo>
                <a:lnTo>
                  <a:pt x="5133444" y="3363171"/>
                </a:lnTo>
                <a:lnTo>
                  <a:pt x="5134086" y="3369729"/>
                </a:lnTo>
                <a:cubicBezTo>
                  <a:pt x="5134086" y="3369729"/>
                  <a:pt x="5134086" y="3369729"/>
                  <a:pt x="5134086" y="4230790"/>
                </a:cubicBezTo>
                <a:cubicBezTo>
                  <a:pt x="5134086" y="4646214"/>
                  <a:pt x="4803814" y="4993660"/>
                  <a:pt x="4390974" y="5001212"/>
                </a:cubicBezTo>
                <a:cubicBezTo>
                  <a:pt x="4390974" y="5001212"/>
                  <a:pt x="4390974" y="5001212"/>
                  <a:pt x="4179775" y="5001212"/>
                </a:cubicBezTo>
                <a:lnTo>
                  <a:pt x="4166421" y="5001212"/>
                </a:lnTo>
                <a:lnTo>
                  <a:pt x="4075714" y="5001212"/>
                </a:lnTo>
                <a:cubicBezTo>
                  <a:pt x="4075714" y="5001212"/>
                  <a:pt x="4075714" y="5001212"/>
                  <a:pt x="4073016" y="5001212"/>
                </a:cubicBezTo>
                <a:lnTo>
                  <a:pt x="4061313" y="5001212"/>
                </a:lnTo>
                <a:lnTo>
                  <a:pt x="4054133" y="5001212"/>
                </a:lnTo>
                <a:cubicBezTo>
                  <a:pt x="4032554" y="5001212"/>
                  <a:pt x="3989392" y="5001212"/>
                  <a:pt x="3903071" y="5001212"/>
                </a:cubicBezTo>
                <a:lnTo>
                  <a:pt x="3858170" y="5001212"/>
                </a:lnTo>
                <a:lnTo>
                  <a:pt x="3635760" y="5001212"/>
                </a:lnTo>
                <a:lnTo>
                  <a:pt x="3238262" y="5001212"/>
                </a:lnTo>
                <a:lnTo>
                  <a:pt x="3123829" y="5001212"/>
                </a:lnTo>
                <a:lnTo>
                  <a:pt x="3123224" y="5001212"/>
                </a:lnTo>
                <a:lnTo>
                  <a:pt x="3078447" y="5001212"/>
                </a:lnTo>
                <a:lnTo>
                  <a:pt x="2946889" y="5001212"/>
                </a:lnTo>
                <a:lnTo>
                  <a:pt x="2808296" y="5001212"/>
                </a:lnTo>
                <a:cubicBezTo>
                  <a:pt x="2658139" y="5001212"/>
                  <a:pt x="2605682" y="4978634"/>
                  <a:pt x="2538145" y="4850132"/>
                </a:cubicBezTo>
                <a:lnTo>
                  <a:pt x="2252913" y="4313787"/>
                </a:lnTo>
                <a:cubicBezTo>
                  <a:pt x="2215538" y="4253498"/>
                  <a:pt x="2148000" y="4245812"/>
                  <a:pt x="2095544" y="4245812"/>
                </a:cubicBezTo>
                <a:lnTo>
                  <a:pt x="1997845" y="4245812"/>
                </a:lnTo>
                <a:lnTo>
                  <a:pt x="1997845" y="4774712"/>
                </a:lnTo>
                <a:cubicBezTo>
                  <a:pt x="1997845" y="4850132"/>
                  <a:pt x="1983091" y="4902975"/>
                  <a:pt x="1952928" y="4940684"/>
                </a:cubicBezTo>
                <a:cubicBezTo>
                  <a:pt x="1952928" y="4948371"/>
                  <a:pt x="1945388" y="4948371"/>
                  <a:pt x="1937847" y="4955816"/>
                </a:cubicBezTo>
                <a:cubicBezTo>
                  <a:pt x="1900472" y="4986080"/>
                  <a:pt x="1848015" y="5001212"/>
                  <a:pt x="1772938" y="5001212"/>
                </a:cubicBezTo>
                <a:lnTo>
                  <a:pt x="527427" y="5001212"/>
                </a:lnTo>
                <a:cubicBezTo>
                  <a:pt x="324813" y="5001212"/>
                  <a:pt x="287438" y="4910661"/>
                  <a:pt x="287438" y="4683921"/>
                </a:cubicBezTo>
                <a:cubicBezTo>
                  <a:pt x="287438" y="4589527"/>
                  <a:pt x="300552" y="4506480"/>
                  <a:pt x="323993" y="4432861"/>
                </a:cubicBezTo>
                <a:lnTo>
                  <a:pt x="348190" y="4373964"/>
                </a:lnTo>
                <a:lnTo>
                  <a:pt x="347102" y="4373964"/>
                </a:lnTo>
                <a:lnTo>
                  <a:pt x="352575" y="4363287"/>
                </a:lnTo>
                <a:lnTo>
                  <a:pt x="366554" y="4329265"/>
                </a:lnTo>
                <a:lnTo>
                  <a:pt x="387272" y="4295610"/>
                </a:lnTo>
                <a:lnTo>
                  <a:pt x="397816" y="4275043"/>
                </a:lnTo>
                <a:lnTo>
                  <a:pt x="412458" y="4254700"/>
                </a:lnTo>
                <a:lnTo>
                  <a:pt x="422514" y="4238366"/>
                </a:lnTo>
                <a:lnTo>
                  <a:pt x="424214" y="4238366"/>
                </a:lnTo>
                <a:lnTo>
                  <a:pt x="461267" y="4186886"/>
                </a:lnTo>
                <a:cubicBezTo>
                  <a:pt x="783659" y="3798348"/>
                  <a:pt x="1449980" y="3714095"/>
                  <a:pt x="1449980" y="3271350"/>
                </a:cubicBezTo>
                <a:cubicBezTo>
                  <a:pt x="1449980" y="3082547"/>
                  <a:pt x="1307432" y="2961713"/>
                  <a:pt x="1104863" y="2961713"/>
                </a:cubicBezTo>
                <a:cubicBezTo>
                  <a:pt x="917298" y="2961713"/>
                  <a:pt x="789754" y="3059890"/>
                  <a:pt x="789754" y="3150516"/>
                </a:cubicBezTo>
                <a:cubicBezTo>
                  <a:pt x="789754" y="3150516"/>
                  <a:pt x="789754" y="3150516"/>
                  <a:pt x="789754" y="3256246"/>
                </a:cubicBezTo>
                <a:cubicBezTo>
                  <a:pt x="789754" y="3256246"/>
                  <a:pt x="789754" y="3256246"/>
                  <a:pt x="399621" y="3256246"/>
                </a:cubicBezTo>
                <a:cubicBezTo>
                  <a:pt x="399621" y="3256246"/>
                  <a:pt x="399621" y="3256246"/>
                  <a:pt x="399621" y="3022130"/>
                </a:cubicBezTo>
                <a:cubicBezTo>
                  <a:pt x="399621" y="2993809"/>
                  <a:pt x="402669" y="2966197"/>
                  <a:pt x="408457" y="2939528"/>
                </a:cubicBezTo>
                <a:lnTo>
                  <a:pt x="408826" y="2938404"/>
                </a:lnTo>
                <a:lnTo>
                  <a:pt x="0" y="2938404"/>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0" name="Picture Placeholder 9">
            <a:extLst>
              <a:ext uri="{FF2B5EF4-FFF2-40B4-BE49-F238E27FC236}">
                <a16:creationId xmlns:a16="http://schemas.microsoft.com/office/drawing/2014/main" id="{B50BEC67-15D8-4413-AA2D-550E832FED3F}"/>
              </a:ext>
            </a:extLst>
          </p:cNvPr>
          <p:cNvSpPr>
            <a:spLocks noGrp="1"/>
          </p:cNvSpPr>
          <p:nvPr>
            <p:ph type="pic" sz="quarter" idx="11"/>
          </p:nvPr>
        </p:nvSpPr>
        <p:spPr>
          <a:xfrm>
            <a:off x="993084" y="5001212"/>
            <a:ext cx="4652973" cy="1856788"/>
          </a:xfrm>
          <a:custGeom>
            <a:avLst/>
            <a:gdLst>
              <a:gd name="connsiteX0" fmla="*/ 0 w 4652973"/>
              <a:gd name="connsiteY0" fmla="*/ 0 h 1856788"/>
              <a:gd name="connsiteX1" fmla="*/ 4652973 w 4652973"/>
              <a:gd name="connsiteY1" fmla="*/ 0 h 1856788"/>
              <a:gd name="connsiteX2" fmla="*/ 4652973 w 4652973"/>
              <a:gd name="connsiteY2" fmla="*/ 1856788 h 1856788"/>
              <a:gd name="connsiteX3" fmla="*/ 0 w 4652973"/>
              <a:gd name="connsiteY3" fmla="*/ 1856788 h 1856788"/>
            </a:gdLst>
            <a:ahLst/>
            <a:cxnLst>
              <a:cxn ang="0">
                <a:pos x="connsiteX0" y="connsiteY0"/>
              </a:cxn>
              <a:cxn ang="0">
                <a:pos x="connsiteX1" y="connsiteY1"/>
              </a:cxn>
              <a:cxn ang="0">
                <a:pos x="connsiteX2" y="connsiteY2"/>
              </a:cxn>
              <a:cxn ang="0">
                <a:pos x="connsiteX3" y="connsiteY3"/>
              </a:cxn>
            </a:cxnLst>
            <a:rect l="l" t="t" r="r" b="b"/>
            <a:pathLst>
              <a:path w="4652973" h="1856788">
                <a:moveTo>
                  <a:pt x="0" y="0"/>
                </a:moveTo>
                <a:lnTo>
                  <a:pt x="4652973" y="0"/>
                </a:lnTo>
                <a:lnTo>
                  <a:pt x="4652973" y="1856788"/>
                </a:lnTo>
                <a:lnTo>
                  <a:pt x="0" y="1856788"/>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2032822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467A5F7-3BA9-477F-98CE-D8901981F944}"/>
              </a:ext>
            </a:extLst>
          </p:cNvPr>
          <p:cNvSpPr>
            <a:spLocks noGrp="1"/>
          </p:cNvSpPr>
          <p:nvPr>
            <p:ph type="pic" sz="quarter" idx="11"/>
          </p:nvPr>
        </p:nvSpPr>
        <p:spPr>
          <a:xfrm>
            <a:off x="7653312" y="2690636"/>
            <a:ext cx="2195386" cy="2462388"/>
          </a:xfrm>
          <a:custGeom>
            <a:avLst/>
            <a:gdLst>
              <a:gd name="connsiteX0" fmla="*/ 0 w 2195386"/>
              <a:gd name="connsiteY0" fmla="*/ 0 h 2462388"/>
              <a:gd name="connsiteX1" fmla="*/ 2195386 w 2195386"/>
              <a:gd name="connsiteY1" fmla="*/ 0 h 2462388"/>
              <a:gd name="connsiteX2" fmla="*/ 2195386 w 2195386"/>
              <a:gd name="connsiteY2" fmla="*/ 2462388 h 2462388"/>
              <a:gd name="connsiteX3" fmla="*/ 0 w 2195386"/>
              <a:gd name="connsiteY3" fmla="*/ 2462388 h 2462388"/>
            </a:gdLst>
            <a:ahLst/>
            <a:cxnLst>
              <a:cxn ang="0">
                <a:pos x="connsiteX0" y="connsiteY0"/>
              </a:cxn>
              <a:cxn ang="0">
                <a:pos x="connsiteX1" y="connsiteY1"/>
              </a:cxn>
              <a:cxn ang="0">
                <a:pos x="connsiteX2" y="connsiteY2"/>
              </a:cxn>
              <a:cxn ang="0">
                <a:pos x="connsiteX3" y="connsiteY3"/>
              </a:cxn>
            </a:cxnLst>
            <a:rect l="l" t="t" r="r" b="b"/>
            <a:pathLst>
              <a:path w="2195386" h="2462388">
                <a:moveTo>
                  <a:pt x="0" y="0"/>
                </a:moveTo>
                <a:lnTo>
                  <a:pt x="2195386" y="0"/>
                </a:lnTo>
                <a:lnTo>
                  <a:pt x="2195386" y="2462388"/>
                </a:lnTo>
                <a:lnTo>
                  <a:pt x="0" y="2462388"/>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1" name="Picture Placeholder 10">
            <a:extLst>
              <a:ext uri="{FF2B5EF4-FFF2-40B4-BE49-F238E27FC236}">
                <a16:creationId xmlns:a16="http://schemas.microsoft.com/office/drawing/2014/main" id="{5BEA4590-BA70-45CB-9E85-59D1E33A9B0E}"/>
              </a:ext>
            </a:extLst>
          </p:cNvPr>
          <p:cNvSpPr>
            <a:spLocks noGrp="1"/>
          </p:cNvSpPr>
          <p:nvPr>
            <p:ph type="pic" sz="quarter" idx="12"/>
          </p:nvPr>
        </p:nvSpPr>
        <p:spPr>
          <a:xfrm>
            <a:off x="9996614" y="2690636"/>
            <a:ext cx="2195386" cy="2462388"/>
          </a:xfrm>
          <a:custGeom>
            <a:avLst/>
            <a:gdLst>
              <a:gd name="connsiteX0" fmla="*/ 0 w 2195386"/>
              <a:gd name="connsiteY0" fmla="*/ 0 h 2462388"/>
              <a:gd name="connsiteX1" fmla="*/ 2195386 w 2195386"/>
              <a:gd name="connsiteY1" fmla="*/ 0 h 2462388"/>
              <a:gd name="connsiteX2" fmla="*/ 2195386 w 2195386"/>
              <a:gd name="connsiteY2" fmla="*/ 2462388 h 2462388"/>
              <a:gd name="connsiteX3" fmla="*/ 0 w 2195386"/>
              <a:gd name="connsiteY3" fmla="*/ 2462388 h 2462388"/>
            </a:gdLst>
            <a:ahLst/>
            <a:cxnLst>
              <a:cxn ang="0">
                <a:pos x="connsiteX0" y="connsiteY0"/>
              </a:cxn>
              <a:cxn ang="0">
                <a:pos x="connsiteX1" y="connsiteY1"/>
              </a:cxn>
              <a:cxn ang="0">
                <a:pos x="connsiteX2" y="connsiteY2"/>
              </a:cxn>
              <a:cxn ang="0">
                <a:pos x="connsiteX3" y="connsiteY3"/>
              </a:cxn>
            </a:cxnLst>
            <a:rect l="l" t="t" r="r" b="b"/>
            <a:pathLst>
              <a:path w="2195386" h="2462388">
                <a:moveTo>
                  <a:pt x="0" y="0"/>
                </a:moveTo>
                <a:lnTo>
                  <a:pt x="2195386" y="0"/>
                </a:lnTo>
                <a:lnTo>
                  <a:pt x="2195386" y="2462388"/>
                </a:lnTo>
                <a:lnTo>
                  <a:pt x="0" y="2462388"/>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4" name="Picture Placeholder 13">
            <a:extLst>
              <a:ext uri="{FF2B5EF4-FFF2-40B4-BE49-F238E27FC236}">
                <a16:creationId xmlns:a16="http://schemas.microsoft.com/office/drawing/2014/main" id="{440EDA62-65ED-4F52-9AD6-3B8E15AC1FA9}"/>
              </a:ext>
            </a:extLst>
          </p:cNvPr>
          <p:cNvSpPr>
            <a:spLocks noGrp="1"/>
          </p:cNvSpPr>
          <p:nvPr>
            <p:ph type="pic" sz="quarter" idx="13"/>
          </p:nvPr>
        </p:nvSpPr>
        <p:spPr>
          <a:xfrm>
            <a:off x="5310010" y="2468137"/>
            <a:ext cx="2195386" cy="2907390"/>
          </a:xfrm>
          <a:custGeom>
            <a:avLst/>
            <a:gdLst>
              <a:gd name="connsiteX0" fmla="*/ 0 w 2195386"/>
              <a:gd name="connsiteY0" fmla="*/ 0 h 2462388"/>
              <a:gd name="connsiteX1" fmla="*/ 2195386 w 2195386"/>
              <a:gd name="connsiteY1" fmla="*/ 0 h 2462388"/>
              <a:gd name="connsiteX2" fmla="*/ 2195386 w 2195386"/>
              <a:gd name="connsiteY2" fmla="*/ 2462388 h 2462388"/>
              <a:gd name="connsiteX3" fmla="*/ 0 w 2195386"/>
              <a:gd name="connsiteY3" fmla="*/ 2462388 h 2462388"/>
            </a:gdLst>
            <a:ahLst/>
            <a:cxnLst>
              <a:cxn ang="0">
                <a:pos x="connsiteX0" y="connsiteY0"/>
              </a:cxn>
              <a:cxn ang="0">
                <a:pos x="connsiteX1" y="connsiteY1"/>
              </a:cxn>
              <a:cxn ang="0">
                <a:pos x="connsiteX2" y="connsiteY2"/>
              </a:cxn>
              <a:cxn ang="0">
                <a:pos x="connsiteX3" y="connsiteY3"/>
              </a:cxn>
            </a:cxnLst>
            <a:rect l="l" t="t" r="r" b="b"/>
            <a:pathLst>
              <a:path w="2195386" h="2462388">
                <a:moveTo>
                  <a:pt x="0" y="0"/>
                </a:moveTo>
                <a:lnTo>
                  <a:pt x="2195386" y="0"/>
                </a:lnTo>
                <a:lnTo>
                  <a:pt x="2195386" y="2462388"/>
                </a:lnTo>
                <a:lnTo>
                  <a:pt x="0" y="2462388"/>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9" name="Picture Placeholder 8">
            <a:extLst>
              <a:ext uri="{FF2B5EF4-FFF2-40B4-BE49-F238E27FC236}">
                <a16:creationId xmlns:a16="http://schemas.microsoft.com/office/drawing/2014/main" id="{3C462974-26E3-4F5B-B28F-889516260FB4}"/>
              </a:ext>
            </a:extLst>
          </p:cNvPr>
          <p:cNvSpPr>
            <a:spLocks noGrp="1"/>
          </p:cNvSpPr>
          <p:nvPr>
            <p:ph type="pic" sz="quarter" idx="10"/>
          </p:nvPr>
        </p:nvSpPr>
        <p:spPr>
          <a:xfrm>
            <a:off x="2966707" y="2690636"/>
            <a:ext cx="2195386" cy="2462388"/>
          </a:xfrm>
          <a:custGeom>
            <a:avLst/>
            <a:gdLst>
              <a:gd name="connsiteX0" fmla="*/ 0 w 2195386"/>
              <a:gd name="connsiteY0" fmla="*/ 0 h 2462388"/>
              <a:gd name="connsiteX1" fmla="*/ 2195386 w 2195386"/>
              <a:gd name="connsiteY1" fmla="*/ 0 h 2462388"/>
              <a:gd name="connsiteX2" fmla="*/ 2195386 w 2195386"/>
              <a:gd name="connsiteY2" fmla="*/ 2462388 h 2462388"/>
              <a:gd name="connsiteX3" fmla="*/ 0 w 2195386"/>
              <a:gd name="connsiteY3" fmla="*/ 2462388 h 2462388"/>
            </a:gdLst>
            <a:ahLst/>
            <a:cxnLst>
              <a:cxn ang="0">
                <a:pos x="connsiteX0" y="connsiteY0"/>
              </a:cxn>
              <a:cxn ang="0">
                <a:pos x="connsiteX1" y="connsiteY1"/>
              </a:cxn>
              <a:cxn ang="0">
                <a:pos x="connsiteX2" y="connsiteY2"/>
              </a:cxn>
              <a:cxn ang="0">
                <a:pos x="connsiteX3" y="connsiteY3"/>
              </a:cxn>
            </a:cxnLst>
            <a:rect l="l" t="t" r="r" b="b"/>
            <a:pathLst>
              <a:path w="2195386" h="2462388">
                <a:moveTo>
                  <a:pt x="0" y="0"/>
                </a:moveTo>
                <a:lnTo>
                  <a:pt x="2195386" y="0"/>
                </a:lnTo>
                <a:lnTo>
                  <a:pt x="2195386" y="2462388"/>
                </a:lnTo>
                <a:lnTo>
                  <a:pt x="0" y="2462388"/>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2752879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12B0CED-AE74-485D-9225-7E272B04B158}"/>
              </a:ext>
            </a:extLst>
          </p:cNvPr>
          <p:cNvSpPr>
            <a:spLocks noGrp="1"/>
          </p:cNvSpPr>
          <p:nvPr>
            <p:ph type="pic" sz="quarter" idx="11"/>
          </p:nvPr>
        </p:nvSpPr>
        <p:spPr>
          <a:xfrm>
            <a:off x="3641655" y="2342930"/>
            <a:ext cx="2454345" cy="2172140"/>
          </a:xfrm>
          <a:custGeom>
            <a:avLst/>
            <a:gdLst>
              <a:gd name="connsiteX0" fmla="*/ 0 w 2454345"/>
              <a:gd name="connsiteY0" fmla="*/ 0 h 2172140"/>
              <a:gd name="connsiteX1" fmla="*/ 2454345 w 2454345"/>
              <a:gd name="connsiteY1" fmla="*/ 0 h 2172140"/>
              <a:gd name="connsiteX2" fmla="*/ 2454345 w 2454345"/>
              <a:gd name="connsiteY2" fmla="*/ 2172140 h 2172140"/>
              <a:gd name="connsiteX3" fmla="*/ 0 w 2454345"/>
              <a:gd name="connsiteY3" fmla="*/ 2172140 h 2172140"/>
            </a:gdLst>
            <a:ahLst/>
            <a:cxnLst>
              <a:cxn ang="0">
                <a:pos x="connsiteX0" y="connsiteY0"/>
              </a:cxn>
              <a:cxn ang="0">
                <a:pos x="connsiteX1" y="connsiteY1"/>
              </a:cxn>
              <a:cxn ang="0">
                <a:pos x="connsiteX2" y="connsiteY2"/>
              </a:cxn>
              <a:cxn ang="0">
                <a:pos x="connsiteX3" y="connsiteY3"/>
              </a:cxn>
            </a:cxnLst>
            <a:rect l="l" t="t" r="r" b="b"/>
            <a:pathLst>
              <a:path w="2454345" h="2172140">
                <a:moveTo>
                  <a:pt x="0" y="0"/>
                </a:moveTo>
                <a:lnTo>
                  <a:pt x="2454345" y="0"/>
                </a:lnTo>
                <a:lnTo>
                  <a:pt x="2454345" y="2172140"/>
                </a:lnTo>
                <a:lnTo>
                  <a:pt x="0" y="2172140"/>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1" name="Picture Placeholder 10">
            <a:extLst>
              <a:ext uri="{FF2B5EF4-FFF2-40B4-BE49-F238E27FC236}">
                <a16:creationId xmlns:a16="http://schemas.microsoft.com/office/drawing/2014/main" id="{DB8233BA-7B88-4B7F-B2C8-E177FF56E171}"/>
              </a:ext>
            </a:extLst>
          </p:cNvPr>
          <p:cNvSpPr>
            <a:spLocks noGrp="1"/>
          </p:cNvSpPr>
          <p:nvPr>
            <p:ph type="pic" sz="quarter" idx="12"/>
          </p:nvPr>
        </p:nvSpPr>
        <p:spPr>
          <a:xfrm>
            <a:off x="1017595" y="2354267"/>
            <a:ext cx="2454345" cy="2172140"/>
          </a:xfrm>
          <a:custGeom>
            <a:avLst/>
            <a:gdLst>
              <a:gd name="connsiteX0" fmla="*/ 0 w 2454345"/>
              <a:gd name="connsiteY0" fmla="*/ 0 h 2172140"/>
              <a:gd name="connsiteX1" fmla="*/ 2454345 w 2454345"/>
              <a:gd name="connsiteY1" fmla="*/ 0 h 2172140"/>
              <a:gd name="connsiteX2" fmla="*/ 2454345 w 2454345"/>
              <a:gd name="connsiteY2" fmla="*/ 2172140 h 2172140"/>
              <a:gd name="connsiteX3" fmla="*/ 0 w 2454345"/>
              <a:gd name="connsiteY3" fmla="*/ 2172140 h 2172140"/>
            </a:gdLst>
            <a:ahLst/>
            <a:cxnLst>
              <a:cxn ang="0">
                <a:pos x="connsiteX0" y="connsiteY0"/>
              </a:cxn>
              <a:cxn ang="0">
                <a:pos x="connsiteX1" y="connsiteY1"/>
              </a:cxn>
              <a:cxn ang="0">
                <a:pos x="connsiteX2" y="connsiteY2"/>
              </a:cxn>
              <a:cxn ang="0">
                <a:pos x="connsiteX3" y="connsiteY3"/>
              </a:cxn>
            </a:cxnLst>
            <a:rect l="l" t="t" r="r" b="b"/>
            <a:pathLst>
              <a:path w="2454345" h="2172140">
                <a:moveTo>
                  <a:pt x="0" y="0"/>
                </a:moveTo>
                <a:lnTo>
                  <a:pt x="2454345" y="0"/>
                </a:lnTo>
                <a:lnTo>
                  <a:pt x="2454345" y="2172140"/>
                </a:lnTo>
                <a:lnTo>
                  <a:pt x="0" y="2172140"/>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2" name="Picture Placeholder 11">
            <a:extLst>
              <a:ext uri="{FF2B5EF4-FFF2-40B4-BE49-F238E27FC236}">
                <a16:creationId xmlns:a16="http://schemas.microsoft.com/office/drawing/2014/main" id="{44C17805-7943-4972-B4E0-1C58E07265D3}"/>
              </a:ext>
            </a:extLst>
          </p:cNvPr>
          <p:cNvSpPr>
            <a:spLocks noGrp="1"/>
          </p:cNvSpPr>
          <p:nvPr>
            <p:ph type="pic" sz="quarter" idx="13"/>
          </p:nvPr>
        </p:nvSpPr>
        <p:spPr>
          <a:xfrm>
            <a:off x="1017595" y="4685860"/>
            <a:ext cx="2454345" cy="2172140"/>
          </a:xfrm>
          <a:custGeom>
            <a:avLst/>
            <a:gdLst>
              <a:gd name="connsiteX0" fmla="*/ 0 w 2454345"/>
              <a:gd name="connsiteY0" fmla="*/ 0 h 2172140"/>
              <a:gd name="connsiteX1" fmla="*/ 2454345 w 2454345"/>
              <a:gd name="connsiteY1" fmla="*/ 0 h 2172140"/>
              <a:gd name="connsiteX2" fmla="*/ 2454345 w 2454345"/>
              <a:gd name="connsiteY2" fmla="*/ 2172140 h 2172140"/>
              <a:gd name="connsiteX3" fmla="*/ 0 w 2454345"/>
              <a:gd name="connsiteY3" fmla="*/ 2172140 h 2172140"/>
            </a:gdLst>
            <a:ahLst/>
            <a:cxnLst>
              <a:cxn ang="0">
                <a:pos x="connsiteX0" y="connsiteY0"/>
              </a:cxn>
              <a:cxn ang="0">
                <a:pos x="connsiteX1" y="connsiteY1"/>
              </a:cxn>
              <a:cxn ang="0">
                <a:pos x="connsiteX2" y="connsiteY2"/>
              </a:cxn>
              <a:cxn ang="0">
                <a:pos x="connsiteX3" y="connsiteY3"/>
              </a:cxn>
            </a:cxnLst>
            <a:rect l="l" t="t" r="r" b="b"/>
            <a:pathLst>
              <a:path w="2454345" h="2172140">
                <a:moveTo>
                  <a:pt x="0" y="0"/>
                </a:moveTo>
                <a:lnTo>
                  <a:pt x="2454345" y="0"/>
                </a:lnTo>
                <a:lnTo>
                  <a:pt x="2454345" y="2172140"/>
                </a:lnTo>
                <a:lnTo>
                  <a:pt x="0" y="2172140"/>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9" name="Picture Placeholder 8">
            <a:extLst>
              <a:ext uri="{FF2B5EF4-FFF2-40B4-BE49-F238E27FC236}">
                <a16:creationId xmlns:a16="http://schemas.microsoft.com/office/drawing/2014/main" id="{8175A3A7-8BA1-41D2-B91D-AC69AD7F18B7}"/>
              </a:ext>
            </a:extLst>
          </p:cNvPr>
          <p:cNvSpPr>
            <a:spLocks noGrp="1"/>
          </p:cNvSpPr>
          <p:nvPr>
            <p:ph type="pic" sz="quarter" idx="10"/>
          </p:nvPr>
        </p:nvSpPr>
        <p:spPr>
          <a:xfrm>
            <a:off x="3641655" y="11337"/>
            <a:ext cx="2454345" cy="2172140"/>
          </a:xfrm>
          <a:custGeom>
            <a:avLst/>
            <a:gdLst>
              <a:gd name="connsiteX0" fmla="*/ 0 w 2454345"/>
              <a:gd name="connsiteY0" fmla="*/ 0 h 2172140"/>
              <a:gd name="connsiteX1" fmla="*/ 2454345 w 2454345"/>
              <a:gd name="connsiteY1" fmla="*/ 0 h 2172140"/>
              <a:gd name="connsiteX2" fmla="*/ 2454345 w 2454345"/>
              <a:gd name="connsiteY2" fmla="*/ 2172140 h 2172140"/>
              <a:gd name="connsiteX3" fmla="*/ 0 w 2454345"/>
              <a:gd name="connsiteY3" fmla="*/ 2172140 h 2172140"/>
            </a:gdLst>
            <a:ahLst/>
            <a:cxnLst>
              <a:cxn ang="0">
                <a:pos x="connsiteX0" y="connsiteY0"/>
              </a:cxn>
              <a:cxn ang="0">
                <a:pos x="connsiteX1" y="connsiteY1"/>
              </a:cxn>
              <a:cxn ang="0">
                <a:pos x="connsiteX2" y="connsiteY2"/>
              </a:cxn>
              <a:cxn ang="0">
                <a:pos x="connsiteX3" y="connsiteY3"/>
              </a:cxn>
            </a:cxnLst>
            <a:rect l="l" t="t" r="r" b="b"/>
            <a:pathLst>
              <a:path w="2454345" h="2172140">
                <a:moveTo>
                  <a:pt x="0" y="0"/>
                </a:moveTo>
                <a:lnTo>
                  <a:pt x="2454345" y="0"/>
                </a:lnTo>
                <a:lnTo>
                  <a:pt x="2454345" y="2172140"/>
                </a:lnTo>
                <a:lnTo>
                  <a:pt x="0" y="2172140"/>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2649491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59B80D7-BBD5-42FF-9A8A-2384F5BFBD0B}"/>
              </a:ext>
            </a:extLst>
          </p:cNvPr>
          <p:cNvSpPr>
            <a:spLocks noGrp="1"/>
          </p:cNvSpPr>
          <p:nvPr>
            <p:ph type="pic" sz="quarter" idx="10"/>
          </p:nvPr>
        </p:nvSpPr>
        <p:spPr>
          <a:xfrm>
            <a:off x="6229171" y="1163950"/>
            <a:ext cx="5962829" cy="2001157"/>
          </a:xfrm>
          <a:custGeom>
            <a:avLst/>
            <a:gdLst>
              <a:gd name="connsiteX0" fmla="*/ 0 w 5962829"/>
              <a:gd name="connsiteY0" fmla="*/ 0 h 2001157"/>
              <a:gd name="connsiteX1" fmla="*/ 5962829 w 5962829"/>
              <a:gd name="connsiteY1" fmla="*/ 0 h 2001157"/>
              <a:gd name="connsiteX2" fmla="*/ 5962829 w 5962829"/>
              <a:gd name="connsiteY2" fmla="*/ 2001157 h 2001157"/>
              <a:gd name="connsiteX3" fmla="*/ 0 w 5962829"/>
              <a:gd name="connsiteY3" fmla="*/ 2001157 h 2001157"/>
            </a:gdLst>
            <a:ahLst/>
            <a:cxnLst>
              <a:cxn ang="0">
                <a:pos x="connsiteX0" y="connsiteY0"/>
              </a:cxn>
              <a:cxn ang="0">
                <a:pos x="connsiteX1" y="connsiteY1"/>
              </a:cxn>
              <a:cxn ang="0">
                <a:pos x="connsiteX2" y="connsiteY2"/>
              </a:cxn>
              <a:cxn ang="0">
                <a:pos x="connsiteX3" y="connsiteY3"/>
              </a:cxn>
            </a:cxnLst>
            <a:rect l="l" t="t" r="r" b="b"/>
            <a:pathLst>
              <a:path w="5962829" h="2001157">
                <a:moveTo>
                  <a:pt x="0" y="0"/>
                </a:moveTo>
                <a:lnTo>
                  <a:pt x="5962829" y="0"/>
                </a:lnTo>
                <a:lnTo>
                  <a:pt x="5962829" y="2001157"/>
                </a:lnTo>
                <a:lnTo>
                  <a:pt x="0" y="2001157"/>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0" name="Picture Placeholder 9">
            <a:extLst>
              <a:ext uri="{FF2B5EF4-FFF2-40B4-BE49-F238E27FC236}">
                <a16:creationId xmlns:a16="http://schemas.microsoft.com/office/drawing/2014/main" id="{D2068C97-EDEB-4BFE-87B1-2538E294B87E}"/>
              </a:ext>
            </a:extLst>
          </p:cNvPr>
          <p:cNvSpPr>
            <a:spLocks noGrp="1"/>
          </p:cNvSpPr>
          <p:nvPr>
            <p:ph type="pic" sz="quarter" idx="11"/>
          </p:nvPr>
        </p:nvSpPr>
        <p:spPr>
          <a:xfrm>
            <a:off x="928007" y="3908642"/>
            <a:ext cx="3712385" cy="2949357"/>
          </a:xfrm>
          <a:custGeom>
            <a:avLst/>
            <a:gdLst>
              <a:gd name="connsiteX0" fmla="*/ 0 w 3712385"/>
              <a:gd name="connsiteY0" fmla="*/ 0 h 2949357"/>
              <a:gd name="connsiteX1" fmla="*/ 3712385 w 3712385"/>
              <a:gd name="connsiteY1" fmla="*/ 0 h 2949357"/>
              <a:gd name="connsiteX2" fmla="*/ 3712385 w 3712385"/>
              <a:gd name="connsiteY2" fmla="*/ 2949357 h 2949357"/>
              <a:gd name="connsiteX3" fmla="*/ 0 w 3712385"/>
              <a:gd name="connsiteY3" fmla="*/ 2949357 h 2949357"/>
            </a:gdLst>
            <a:ahLst/>
            <a:cxnLst>
              <a:cxn ang="0">
                <a:pos x="connsiteX0" y="connsiteY0"/>
              </a:cxn>
              <a:cxn ang="0">
                <a:pos x="connsiteX1" y="connsiteY1"/>
              </a:cxn>
              <a:cxn ang="0">
                <a:pos x="connsiteX2" y="connsiteY2"/>
              </a:cxn>
              <a:cxn ang="0">
                <a:pos x="connsiteX3" y="connsiteY3"/>
              </a:cxn>
            </a:cxnLst>
            <a:rect l="l" t="t" r="r" b="b"/>
            <a:pathLst>
              <a:path w="3712385" h="2949357">
                <a:moveTo>
                  <a:pt x="0" y="0"/>
                </a:moveTo>
                <a:lnTo>
                  <a:pt x="3712385" y="0"/>
                </a:lnTo>
                <a:lnTo>
                  <a:pt x="3712385" y="2949357"/>
                </a:lnTo>
                <a:lnTo>
                  <a:pt x="0" y="2949357"/>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45298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3814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862566D-1529-40B5-8B94-8BB8CBD561E3}"/>
              </a:ext>
            </a:extLst>
          </p:cNvPr>
          <p:cNvSpPr>
            <a:spLocks noGrp="1"/>
          </p:cNvSpPr>
          <p:nvPr>
            <p:ph type="pic" sz="quarter" idx="11"/>
          </p:nvPr>
        </p:nvSpPr>
        <p:spPr>
          <a:xfrm>
            <a:off x="7687361" y="895466"/>
            <a:ext cx="2172141" cy="2454346"/>
          </a:xfrm>
          <a:custGeom>
            <a:avLst/>
            <a:gdLst>
              <a:gd name="connsiteX0" fmla="*/ 0 w 2172141"/>
              <a:gd name="connsiteY0" fmla="*/ 0 h 2454346"/>
              <a:gd name="connsiteX1" fmla="*/ 2172141 w 2172141"/>
              <a:gd name="connsiteY1" fmla="*/ 0 h 2454346"/>
              <a:gd name="connsiteX2" fmla="*/ 2172141 w 2172141"/>
              <a:gd name="connsiteY2" fmla="*/ 2454346 h 2454346"/>
              <a:gd name="connsiteX3" fmla="*/ 0 w 2172141"/>
              <a:gd name="connsiteY3" fmla="*/ 2454346 h 2454346"/>
            </a:gdLst>
            <a:ahLst/>
            <a:cxnLst>
              <a:cxn ang="0">
                <a:pos x="connsiteX0" y="connsiteY0"/>
              </a:cxn>
              <a:cxn ang="0">
                <a:pos x="connsiteX1" y="connsiteY1"/>
              </a:cxn>
              <a:cxn ang="0">
                <a:pos x="connsiteX2" y="connsiteY2"/>
              </a:cxn>
              <a:cxn ang="0">
                <a:pos x="connsiteX3" y="connsiteY3"/>
              </a:cxn>
            </a:cxnLst>
            <a:rect l="l" t="t" r="r" b="b"/>
            <a:pathLst>
              <a:path w="2172141" h="2454346">
                <a:moveTo>
                  <a:pt x="0" y="0"/>
                </a:moveTo>
                <a:lnTo>
                  <a:pt x="2172141" y="0"/>
                </a:lnTo>
                <a:lnTo>
                  <a:pt x="2172141" y="2454346"/>
                </a:lnTo>
                <a:lnTo>
                  <a:pt x="0" y="2454346"/>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1" name="Picture Placeholder 10">
            <a:extLst>
              <a:ext uri="{FF2B5EF4-FFF2-40B4-BE49-F238E27FC236}">
                <a16:creationId xmlns:a16="http://schemas.microsoft.com/office/drawing/2014/main" id="{06BE8EC6-3E6A-4580-9EB1-D2289A8084FE}"/>
              </a:ext>
            </a:extLst>
          </p:cNvPr>
          <p:cNvSpPr>
            <a:spLocks noGrp="1"/>
          </p:cNvSpPr>
          <p:nvPr>
            <p:ph type="pic" sz="quarter" idx="12"/>
          </p:nvPr>
        </p:nvSpPr>
        <p:spPr>
          <a:xfrm>
            <a:off x="7687361" y="3519526"/>
            <a:ext cx="2172141" cy="2454346"/>
          </a:xfrm>
          <a:custGeom>
            <a:avLst/>
            <a:gdLst>
              <a:gd name="connsiteX0" fmla="*/ 0 w 2172141"/>
              <a:gd name="connsiteY0" fmla="*/ 0 h 2454346"/>
              <a:gd name="connsiteX1" fmla="*/ 2172141 w 2172141"/>
              <a:gd name="connsiteY1" fmla="*/ 0 h 2454346"/>
              <a:gd name="connsiteX2" fmla="*/ 2172141 w 2172141"/>
              <a:gd name="connsiteY2" fmla="*/ 2454346 h 2454346"/>
              <a:gd name="connsiteX3" fmla="*/ 0 w 2172141"/>
              <a:gd name="connsiteY3" fmla="*/ 2454346 h 2454346"/>
            </a:gdLst>
            <a:ahLst/>
            <a:cxnLst>
              <a:cxn ang="0">
                <a:pos x="connsiteX0" y="connsiteY0"/>
              </a:cxn>
              <a:cxn ang="0">
                <a:pos x="connsiteX1" y="connsiteY1"/>
              </a:cxn>
              <a:cxn ang="0">
                <a:pos x="connsiteX2" y="connsiteY2"/>
              </a:cxn>
              <a:cxn ang="0">
                <a:pos x="connsiteX3" y="connsiteY3"/>
              </a:cxn>
            </a:cxnLst>
            <a:rect l="l" t="t" r="r" b="b"/>
            <a:pathLst>
              <a:path w="2172141" h="2454346">
                <a:moveTo>
                  <a:pt x="0" y="0"/>
                </a:moveTo>
                <a:lnTo>
                  <a:pt x="2172141" y="0"/>
                </a:lnTo>
                <a:lnTo>
                  <a:pt x="2172141" y="2454346"/>
                </a:lnTo>
                <a:lnTo>
                  <a:pt x="0" y="2454346"/>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2" name="Picture Placeholder 11">
            <a:extLst>
              <a:ext uri="{FF2B5EF4-FFF2-40B4-BE49-F238E27FC236}">
                <a16:creationId xmlns:a16="http://schemas.microsoft.com/office/drawing/2014/main" id="{DD68595D-0E93-4AE7-87CC-B81E263CF7CF}"/>
              </a:ext>
            </a:extLst>
          </p:cNvPr>
          <p:cNvSpPr>
            <a:spLocks noGrp="1"/>
          </p:cNvSpPr>
          <p:nvPr>
            <p:ph type="pic" sz="quarter" idx="13"/>
          </p:nvPr>
        </p:nvSpPr>
        <p:spPr>
          <a:xfrm>
            <a:off x="10029385" y="3519526"/>
            <a:ext cx="2172141" cy="2454346"/>
          </a:xfrm>
          <a:custGeom>
            <a:avLst/>
            <a:gdLst>
              <a:gd name="connsiteX0" fmla="*/ 0 w 2172141"/>
              <a:gd name="connsiteY0" fmla="*/ 0 h 2454346"/>
              <a:gd name="connsiteX1" fmla="*/ 2172141 w 2172141"/>
              <a:gd name="connsiteY1" fmla="*/ 0 h 2454346"/>
              <a:gd name="connsiteX2" fmla="*/ 2172141 w 2172141"/>
              <a:gd name="connsiteY2" fmla="*/ 2454346 h 2454346"/>
              <a:gd name="connsiteX3" fmla="*/ 0 w 2172141"/>
              <a:gd name="connsiteY3" fmla="*/ 2454346 h 2454346"/>
            </a:gdLst>
            <a:ahLst/>
            <a:cxnLst>
              <a:cxn ang="0">
                <a:pos x="connsiteX0" y="connsiteY0"/>
              </a:cxn>
              <a:cxn ang="0">
                <a:pos x="connsiteX1" y="connsiteY1"/>
              </a:cxn>
              <a:cxn ang="0">
                <a:pos x="connsiteX2" y="connsiteY2"/>
              </a:cxn>
              <a:cxn ang="0">
                <a:pos x="connsiteX3" y="connsiteY3"/>
              </a:cxn>
            </a:cxnLst>
            <a:rect l="l" t="t" r="r" b="b"/>
            <a:pathLst>
              <a:path w="2172141" h="2454346">
                <a:moveTo>
                  <a:pt x="0" y="0"/>
                </a:moveTo>
                <a:lnTo>
                  <a:pt x="2172141" y="0"/>
                </a:lnTo>
                <a:lnTo>
                  <a:pt x="2172141" y="2454346"/>
                </a:lnTo>
                <a:lnTo>
                  <a:pt x="0" y="2454346"/>
                </a:ln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9" name="Picture Placeholder 8">
            <a:extLst>
              <a:ext uri="{FF2B5EF4-FFF2-40B4-BE49-F238E27FC236}">
                <a16:creationId xmlns:a16="http://schemas.microsoft.com/office/drawing/2014/main" id="{E4783830-8931-4A1F-B010-D26AB98075E7}"/>
              </a:ext>
            </a:extLst>
          </p:cNvPr>
          <p:cNvSpPr>
            <a:spLocks noGrp="1"/>
          </p:cNvSpPr>
          <p:nvPr>
            <p:ph type="pic" sz="quarter" idx="10"/>
          </p:nvPr>
        </p:nvSpPr>
        <p:spPr>
          <a:xfrm>
            <a:off x="5345337" y="895466"/>
            <a:ext cx="2172141" cy="2454346"/>
          </a:xfrm>
          <a:custGeom>
            <a:avLst/>
            <a:gdLst>
              <a:gd name="connsiteX0" fmla="*/ 0 w 2172141"/>
              <a:gd name="connsiteY0" fmla="*/ 0 h 2454346"/>
              <a:gd name="connsiteX1" fmla="*/ 2172141 w 2172141"/>
              <a:gd name="connsiteY1" fmla="*/ 0 h 2454346"/>
              <a:gd name="connsiteX2" fmla="*/ 2172141 w 2172141"/>
              <a:gd name="connsiteY2" fmla="*/ 2454346 h 2454346"/>
              <a:gd name="connsiteX3" fmla="*/ 0 w 2172141"/>
              <a:gd name="connsiteY3" fmla="*/ 2454346 h 2454346"/>
            </a:gdLst>
            <a:ahLst/>
            <a:cxnLst>
              <a:cxn ang="0">
                <a:pos x="connsiteX0" y="connsiteY0"/>
              </a:cxn>
              <a:cxn ang="0">
                <a:pos x="connsiteX1" y="connsiteY1"/>
              </a:cxn>
              <a:cxn ang="0">
                <a:pos x="connsiteX2" y="connsiteY2"/>
              </a:cxn>
              <a:cxn ang="0">
                <a:pos x="connsiteX3" y="connsiteY3"/>
              </a:cxn>
            </a:cxnLst>
            <a:rect l="l" t="t" r="r" b="b"/>
            <a:pathLst>
              <a:path w="2172141" h="2454346">
                <a:moveTo>
                  <a:pt x="0" y="0"/>
                </a:moveTo>
                <a:lnTo>
                  <a:pt x="2172141" y="0"/>
                </a:lnTo>
                <a:lnTo>
                  <a:pt x="2172141" y="2454346"/>
                </a:lnTo>
                <a:lnTo>
                  <a:pt x="0" y="2454346"/>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781310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67CFC38-1D6E-47E2-8D10-EBB1D29C2C23}"/>
              </a:ext>
            </a:extLst>
          </p:cNvPr>
          <p:cNvSpPr>
            <a:spLocks noGrp="1"/>
          </p:cNvSpPr>
          <p:nvPr>
            <p:ph type="pic" sz="quarter" idx="10"/>
          </p:nvPr>
        </p:nvSpPr>
        <p:spPr>
          <a:xfrm>
            <a:off x="1213391" y="1550494"/>
            <a:ext cx="3634623" cy="7599659"/>
          </a:xfrm>
          <a:custGeom>
            <a:avLst/>
            <a:gdLst>
              <a:gd name="connsiteX0" fmla="*/ 605783 w 3634623"/>
              <a:gd name="connsiteY0" fmla="*/ 0 h 7599659"/>
              <a:gd name="connsiteX1" fmla="*/ 3028840 w 3634623"/>
              <a:gd name="connsiteY1" fmla="*/ 0 h 7599659"/>
              <a:gd name="connsiteX2" fmla="*/ 3634623 w 3634623"/>
              <a:gd name="connsiteY2" fmla="*/ 605783 h 7599659"/>
              <a:gd name="connsiteX3" fmla="*/ 3634623 w 3634623"/>
              <a:gd name="connsiteY3" fmla="*/ 6993876 h 7599659"/>
              <a:gd name="connsiteX4" fmla="*/ 3028840 w 3634623"/>
              <a:gd name="connsiteY4" fmla="*/ 7599659 h 7599659"/>
              <a:gd name="connsiteX5" fmla="*/ 605783 w 3634623"/>
              <a:gd name="connsiteY5" fmla="*/ 7599659 h 7599659"/>
              <a:gd name="connsiteX6" fmla="*/ 0 w 3634623"/>
              <a:gd name="connsiteY6" fmla="*/ 6993876 h 7599659"/>
              <a:gd name="connsiteX7" fmla="*/ 0 w 3634623"/>
              <a:gd name="connsiteY7" fmla="*/ 605783 h 7599659"/>
              <a:gd name="connsiteX8" fmla="*/ 605783 w 3634623"/>
              <a:gd name="connsiteY8" fmla="*/ 0 h 759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4623" h="7599659">
                <a:moveTo>
                  <a:pt x="605783" y="0"/>
                </a:moveTo>
                <a:lnTo>
                  <a:pt x="3028840" y="0"/>
                </a:lnTo>
                <a:cubicBezTo>
                  <a:pt x="3363404" y="0"/>
                  <a:pt x="3634623" y="271219"/>
                  <a:pt x="3634623" y="605783"/>
                </a:cubicBezTo>
                <a:lnTo>
                  <a:pt x="3634623" y="6993876"/>
                </a:lnTo>
                <a:cubicBezTo>
                  <a:pt x="3634623" y="7328440"/>
                  <a:pt x="3363404" y="7599659"/>
                  <a:pt x="3028840" y="7599659"/>
                </a:cubicBezTo>
                <a:lnTo>
                  <a:pt x="605783" y="7599659"/>
                </a:lnTo>
                <a:cubicBezTo>
                  <a:pt x="271219" y="7599659"/>
                  <a:pt x="0" y="7328440"/>
                  <a:pt x="0" y="6993876"/>
                </a:cubicBezTo>
                <a:lnTo>
                  <a:pt x="0" y="605783"/>
                </a:lnTo>
                <a:cubicBezTo>
                  <a:pt x="0" y="271219"/>
                  <a:pt x="271219" y="0"/>
                  <a:pt x="605783" y="0"/>
                </a:cubicBez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3907325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3722A0D-A4C4-4EAC-9140-D569C25D737C}"/>
              </a:ext>
            </a:extLst>
          </p:cNvPr>
          <p:cNvSpPr>
            <a:spLocks noGrp="1"/>
          </p:cNvSpPr>
          <p:nvPr>
            <p:ph type="pic" sz="quarter" idx="10"/>
          </p:nvPr>
        </p:nvSpPr>
        <p:spPr>
          <a:xfrm>
            <a:off x="1144640" y="1624013"/>
            <a:ext cx="3134340" cy="3695700"/>
          </a:xfrm>
          <a:custGeom>
            <a:avLst/>
            <a:gdLst>
              <a:gd name="connsiteX0" fmla="*/ 1567219 w 3134340"/>
              <a:gd name="connsiteY0" fmla="*/ 0 h 3695700"/>
              <a:gd name="connsiteX1" fmla="*/ 1567219 w 3134340"/>
              <a:gd name="connsiteY1" fmla="*/ 3178 h 3695700"/>
              <a:gd name="connsiteX2" fmla="*/ 2410917 w 3134340"/>
              <a:gd name="connsiteY2" fmla="*/ 3178 h 3695700"/>
              <a:gd name="connsiteX3" fmla="*/ 2620256 w 3134340"/>
              <a:gd name="connsiteY3" fmla="*/ 9533 h 3695700"/>
              <a:gd name="connsiteX4" fmla="*/ 2848625 w 3134340"/>
              <a:gd name="connsiteY4" fmla="*/ 54021 h 3695700"/>
              <a:gd name="connsiteX5" fmla="*/ 3099197 w 3134340"/>
              <a:gd name="connsiteY5" fmla="*/ 365439 h 3695700"/>
              <a:gd name="connsiteX6" fmla="*/ 3121399 w 3134340"/>
              <a:gd name="connsiteY6" fmla="*/ 530681 h 3695700"/>
              <a:gd name="connsiteX7" fmla="*/ 3127743 w 3134340"/>
              <a:gd name="connsiteY7" fmla="*/ 711812 h 3695700"/>
              <a:gd name="connsiteX8" fmla="*/ 3130915 w 3134340"/>
              <a:gd name="connsiteY8" fmla="*/ 1306047 h 3695700"/>
              <a:gd name="connsiteX9" fmla="*/ 3130915 w 3134340"/>
              <a:gd name="connsiteY9" fmla="*/ 2904445 h 3695700"/>
              <a:gd name="connsiteX10" fmla="*/ 3124571 w 3134340"/>
              <a:gd name="connsiteY10" fmla="*/ 3145953 h 3695700"/>
              <a:gd name="connsiteX11" fmla="*/ 3089681 w 3134340"/>
              <a:gd name="connsiteY11" fmla="*/ 3365216 h 3695700"/>
              <a:gd name="connsiteX12" fmla="*/ 3032589 w 3134340"/>
              <a:gd name="connsiteY12" fmla="*/ 3485970 h 3695700"/>
              <a:gd name="connsiteX13" fmla="*/ 2743956 w 3134340"/>
              <a:gd name="connsiteY13" fmla="*/ 3673456 h 3695700"/>
              <a:gd name="connsiteX14" fmla="*/ 2534617 w 3134340"/>
              <a:gd name="connsiteY14" fmla="*/ 3692522 h 3695700"/>
              <a:gd name="connsiteX15" fmla="*/ 641055 w 3134340"/>
              <a:gd name="connsiteY15" fmla="*/ 3695700 h 3695700"/>
              <a:gd name="connsiteX16" fmla="*/ 463434 w 3134340"/>
              <a:gd name="connsiteY16" fmla="*/ 3686167 h 3695700"/>
              <a:gd name="connsiteX17" fmla="*/ 276298 w 3134340"/>
              <a:gd name="connsiteY17" fmla="*/ 3641679 h 3695700"/>
              <a:gd name="connsiteX18" fmla="*/ 35242 w 3134340"/>
              <a:gd name="connsiteY18" fmla="*/ 3362038 h 3695700"/>
              <a:gd name="connsiteX19" fmla="*/ 9867 w 3134340"/>
              <a:gd name="connsiteY19" fmla="*/ 3190441 h 3695700"/>
              <a:gd name="connsiteX20" fmla="*/ 352 w 3134340"/>
              <a:gd name="connsiteY20" fmla="*/ 2780514 h 3695700"/>
              <a:gd name="connsiteX21" fmla="*/ 352 w 3134340"/>
              <a:gd name="connsiteY21" fmla="*/ 746767 h 3695700"/>
              <a:gd name="connsiteX22" fmla="*/ 6696 w 3134340"/>
              <a:gd name="connsiteY22" fmla="*/ 530681 h 3695700"/>
              <a:gd name="connsiteX23" fmla="*/ 47929 w 3134340"/>
              <a:gd name="connsiteY23" fmla="*/ 305062 h 3695700"/>
              <a:gd name="connsiteX24" fmla="*/ 358765 w 3134340"/>
              <a:gd name="connsiteY24" fmla="*/ 28600 h 3695700"/>
              <a:gd name="connsiteX25" fmla="*/ 533214 w 3134340"/>
              <a:gd name="connsiteY25" fmla="*/ 9533 h 3695700"/>
              <a:gd name="connsiteX26" fmla="*/ 1567219 w 3134340"/>
              <a:gd name="connsiteY26"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4340" h="3695700">
                <a:moveTo>
                  <a:pt x="1567219" y="0"/>
                </a:moveTo>
                <a:lnTo>
                  <a:pt x="1567219" y="3178"/>
                </a:lnTo>
                <a:cubicBezTo>
                  <a:pt x="1849509" y="3178"/>
                  <a:pt x="2131799" y="3178"/>
                  <a:pt x="2410917" y="3178"/>
                </a:cubicBezTo>
                <a:cubicBezTo>
                  <a:pt x="2480697" y="3178"/>
                  <a:pt x="2550476" y="3178"/>
                  <a:pt x="2620256" y="9533"/>
                </a:cubicBezTo>
                <a:cubicBezTo>
                  <a:pt x="2699550" y="12711"/>
                  <a:pt x="2775674" y="22244"/>
                  <a:pt x="2848625" y="54021"/>
                </a:cubicBezTo>
                <a:cubicBezTo>
                  <a:pt x="2981840" y="117576"/>
                  <a:pt x="3064307" y="222441"/>
                  <a:pt x="3099197" y="365439"/>
                </a:cubicBezTo>
                <a:cubicBezTo>
                  <a:pt x="3111884" y="419461"/>
                  <a:pt x="3115056" y="476660"/>
                  <a:pt x="3121399" y="530681"/>
                </a:cubicBezTo>
                <a:cubicBezTo>
                  <a:pt x="3124571" y="591058"/>
                  <a:pt x="3124571" y="651435"/>
                  <a:pt x="3127743" y="711812"/>
                </a:cubicBezTo>
                <a:cubicBezTo>
                  <a:pt x="3140430" y="912009"/>
                  <a:pt x="3130915" y="1109028"/>
                  <a:pt x="3130915" y="1306047"/>
                </a:cubicBezTo>
                <a:cubicBezTo>
                  <a:pt x="3134087" y="1839906"/>
                  <a:pt x="3134087" y="2370587"/>
                  <a:pt x="3130915" y="2904445"/>
                </a:cubicBezTo>
                <a:cubicBezTo>
                  <a:pt x="3130915" y="2983889"/>
                  <a:pt x="3127743" y="3066510"/>
                  <a:pt x="3124571" y="3145953"/>
                </a:cubicBezTo>
                <a:cubicBezTo>
                  <a:pt x="3118228" y="3219041"/>
                  <a:pt x="3111884" y="3295306"/>
                  <a:pt x="3089681" y="3365216"/>
                </a:cubicBezTo>
                <a:cubicBezTo>
                  <a:pt x="3076994" y="3406527"/>
                  <a:pt x="3057963" y="3447837"/>
                  <a:pt x="3032589" y="3485970"/>
                </a:cubicBezTo>
                <a:cubicBezTo>
                  <a:pt x="2962810" y="3590835"/>
                  <a:pt x="2867656" y="3651212"/>
                  <a:pt x="2743956" y="3673456"/>
                </a:cubicBezTo>
                <a:cubicBezTo>
                  <a:pt x="2674176" y="3689345"/>
                  <a:pt x="2604397" y="3692522"/>
                  <a:pt x="2534617" y="3692522"/>
                </a:cubicBezTo>
                <a:cubicBezTo>
                  <a:pt x="1903430" y="3692522"/>
                  <a:pt x="1272242" y="3695700"/>
                  <a:pt x="641055" y="3695700"/>
                </a:cubicBezTo>
                <a:cubicBezTo>
                  <a:pt x="580791" y="3695700"/>
                  <a:pt x="520527" y="3692522"/>
                  <a:pt x="463434" y="3686167"/>
                </a:cubicBezTo>
                <a:cubicBezTo>
                  <a:pt x="396827" y="3679811"/>
                  <a:pt x="333391" y="3670278"/>
                  <a:pt x="276298" y="3641679"/>
                </a:cubicBezTo>
                <a:cubicBezTo>
                  <a:pt x="155770" y="3584480"/>
                  <a:pt x="76475" y="3489148"/>
                  <a:pt x="35242" y="3362038"/>
                </a:cubicBezTo>
                <a:cubicBezTo>
                  <a:pt x="19383" y="3304839"/>
                  <a:pt x="13039" y="3247640"/>
                  <a:pt x="9867" y="3190441"/>
                </a:cubicBezTo>
                <a:cubicBezTo>
                  <a:pt x="-2820" y="3053799"/>
                  <a:pt x="352" y="2917156"/>
                  <a:pt x="352" y="2780514"/>
                </a:cubicBezTo>
                <a:cubicBezTo>
                  <a:pt x="352" y="2103657"/>
                  <a:pt x="352" y="1423623"/>
                  <a:pt x="352" y="746767"/>
                </a:cubicBezTo>
                <a:cubicBezTo>
                  <a:pt x="352" y="673679"/>
                  <a:pt x="3524" y="600591"/>
                  <a:pt x="6696" y="530681"/>
                </a:cubicBezTo>
                <a:cubicBezTo>
                  <a:pt x="13039" y="454416"/>
                  <a:pt x="19383" y="374972"/>
                  <a:pt x="47929" y="305062"/>
                </a:cubicBezTo>
                <a:cubicBezTo>
                  <a:pt x="105021" y="158887"/>
                  <a:pt x="206519" y="66733"/>
                  <a:pt x="358765" y="28600"/>
                </a:cubicBezTo>
                <a:cubicBezTo>
                  <a:pt x="415857" y="15889"/>
                  <a:pt x="472950" y="9533"/>
                  <a:pt x="533214" y="9533"/>
                </a:cubicBezTo>
                <a:cubicBezTo>
                  <a:pt x="875768" y="6356"/>
                  <a:pt x="1221494" y="3178"/>
                  <a:pt x="1567219" y="0"/>
                </a:cubicBezTo>
                <a:close/>
              </a:path>
            </a:pathLst>
          </a:custGeom>
          <a:pattFill prst="ltDnDiag">
            <a:fgClr>
              <a:schemeClr val="accent1"/>
            </a:fgClr>
            <a:bgClr>
              <a:schemeClr val="bg1"/>
            </a:bgClr>
          </a:pattFill>
        </p:spPr>
        <p:txBody>
          <a:bodyPr/>
          <a:lstStyle>
            <a:lvl1pPr>
              <a:defRPr lang="en-ID"/>
            </a:lvl1pPr>
          </a:lstStyle>
          <a:p>
            <a:pPr lvl="0"/>
            <a:endParaRPr lang="en-ID"/>
          </a:p>
        </p:txBody>
      </p:sp>
      <p:sp>
        <p:nvSpPr>
          <p:cNvPr id="10" name="Picture Placeholder 9">
            <a:extLst>
              <a:ext uri="{FF2B5EF4-FFF2-40B4-BE49-F238E27FC236}">
                <a16:creationId xmlns:a16="http://schemas.microsoft.com/office/drawing/2014/main" id="{A5970BD0-C7FB-4A49-979A-93A128A9BDEA}"/>
              </a:ext>
            </a:extLst>
          </p:cNvPr>
          <p:cNvSpPr>
            <a:spLocks noGrp="1"/>
          </p:cNvSpPr>
          <p:nvPr>
            <p:ph type="pic" sz="quarter" idx="11"/>
          </p:nvPr>
        </p:nvSpPr>
        <p:spPr>
          <a:xfrm>
            <a:off x="4677871" y="3342342"/>
            <a:ext cx="1953337" cy="2303179"/>
          </a:xfrm>
          <a:custGeom>
            <a:avLst/>
            <a:gdLst>
              <a:gd name="connsiteX0" fmla="*/ 976699 w 1953337"/>
              <a:gd name="connsiteY0" fmla="*/ 0 h 2303179"/>
              <a:gd name="connsiteX1" fmla="*/ 976699 w 1953337"/>
              <a:gd name="connsiteY1" fmla="*/ 1980 h 2303179"/>
              <a:gd name="connsiteX2" fmla="*/ 1502496 w 1953337"/>
              <a:gd name="connsiteY2" fmla="*/ 1980 h 2303179"/>
              <a:gd name="connsiteX3" fmla="*/ 1632957 w 1953337"/>
              <a:gd name="connsiteY3" fmla="*/ 5941 h 2303179"/>
              <a:gd name="connsiteX4" fmla="*/ 1775278 w 1953337"/>
              <a:gd name="connsiteY4" fmla="*/ 33666 h 2303179"/>
              <a:gd name="connsiteX5" fmla="*/ 1931436 w 1953337"/>
              <a:gd name="connsiteY5" fmla="*/ 227743 h 2303179"/>
              <a:gd name="connsiteX6" fmla="*/ 1945272 w 1953337"/>
              <a:gd name="connsiteY6" fmla="*/ 330723 h 2303179"/>
              <a:gd name="connsiteX7" fmla="*/ 1949226 w 1953337"/>
              <a:gd name="connsiteY7" fmla="*/ 443605 h 2303179"/>
              <a:gd name="connsiteX8" fmla="*/ 1951203 w 1953337"/>
              <a:gd name="connsiteY8" fmla="*/ 813935 h 2303179"/>
              <a:gd name="connsiteX9" fmla="*/ 1951203 w 1953337"/>
              <a:gd name="connsiteY9" fmla="*/ 1810065 h 2303179"/>
              <a:gd name="connsiteX10" fmla="*/ 1947249 w 1953337"/>
              <a:gd name="connsiteY10" fmla="*/ 1960574 h 2303179"/>
              <a:gd name="connsiteX11" fmla="*/ 1925505 w 1953337"/>
              <a:gd name="connsiteY11" fmla="*/ 2097220 h 2303179"/>
              <a:gd name="connsiteX12" fmla="*/ 1889925 w 1953337"/>
              <a:gd name="connsiteY12" fmla="*/ 2172474 h 2303179"/>
              <a:gd name="connsiteX13" fmla="*/ 1710048 w 1953337"/>
              <a:gd name="connsiteY13" fmla="*/ 2289317 h 2303179"/>
              <a:gd name="connsiteX14" fmla="*/ 1579587 w 1953337"/>
              <a:gd name="connsiteY14" fmla="*/ 2301199 h 2303179"/>
              <a:gd name="connsiteX15" fmla="*/ 399508 w 1953337"/>
              <a:gd name="connsiteY15" fmla="*/ 2303179 h 2303179"/>
              <a:gd name="connsiteX16" fmla="*/ 288814 w 1953337"/>
              <a:gd name="connsiteY16" fmla="*/ 2297238 h 2303179"/>
              <a:gd name="connsiteX17" fmla="*/ 172190 w 1953337"/>
              <a:gd name="connsiteY17" fmla="*/ 2269513 h 2303179"/>
              <a:gd name="connsiteX18" fmla="*/ 21962 w 1953337"/>
              <a:gd name="connsiteY18" fmla="*/ 2095239 h 2303179"/>
              <a:gd name="connsiteX19" fmla="*/ 6149 w 1953337"/>
              <a:gd name="connsiteY19" fmla="*/ 1988299 h 2303179"/>
              <a:gd name="connsiteX20" fmla="*/ 219 w 1953337"/>
              <a:gd name="connsiteY20" fmla="*/ 1732831 h 2303179"/>
              <a:gd name="connsiteX21" fmla="*/ 219 w 1953337"/>
              <a:gd name="connsiteY21" fmla="*/ 465389 h 2303179"/>
              <a:gd name="connsiteX22" fmla="*/ 4172 w 1953337"/>
              <a:gd name="connsiteY22" fmla="*/ 330723 h 2303179"/>
              <a:gd name="connsiteX23" fmla="*/ 29869 w 1953337"/>
              <a:gd name="connsiteY23" fmla="*/ 190116 h 2303179"/>
              <a:gd name="connsiteX24" fmla="*/ 223584 w 1953337"/>
              <a:gd name="connsiteY24" fmla="*/ 17824 h 2303179"/>
              <a:gd name="connsiteX25" fmla="*/ 332301 w 1953337"/>
              <a:gd name="connsiteY25" fmla="*/ 5941 h 2303179"/>
              <a:gd name="connsiteX26" fmla="*/ 976699 w 1953337"/>
              <a:gd name="connsiteY26" fmla="*/ 0 h 230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3337" h="2303179">
                <a:moveTo>
                  <a:pt x="976699" y="0"/>
                </a:moveTo>
                <a:lnTo>
                  <a:pt x="976699" y="1980"/>
                </a:lnTo>
                <a:cubicBezTo>
                  <a:pt x="1152624" y="1980"/>
                  <a:pt x="1328548" y="1980"/>
                  <a:pt x="1502496" y="1980"/>
                </a:cubicBezTo>
                <a:cubicBezTo>
                  <a:pt x="1545983" y="1980"/>
                  <a:pt x="1589470" y="1980"/>
                  <a:pt x="1632957" y="5941"/>
                </a:cubicBezTo>
                <a:cubicBezTo>
                  <a:pt x="1682374" y="7921"/>
                  <a:pt x="1729815" y="13862"/>
                  <a:pt x="1775278" y="33666"/>
                </a:cubicBezTo>
                <a:cubicBezTo>
                  <a:pt x="1858298" y="73274"/>
                  <a:pt x="1909692" y="138626"/>
                  <a:pt x="1931436" y="227743"/>
                </a:cubicBezTo>
                <a:cubicBezTo>
                  <a:pt x="1939342" y="261410"/>
                  <a:pt x="1941319" y="297057"/>
                  <a:pt x="1945272" y="330723"/>
                </a:cubicBezTo>
                <a:cubicBezTo>
                  <a:pt x="1947249" y="368350"/>
                  <a:pt x="1947249" y="405977"/>
                  <a:pt x="1949226" y="443605"/>
                </a:cubicBezTo>
                <a:cubicBezTo>
                  <a:pt x="1957133" y="568368"/>
                  <a:pt x="1951203" y="691152"/>
                  <a:pt x="1951203" y="813935"/>
                </a:cubicBezTo>
                <a:cubicBezTo>
                  <a:pt x="1953180" y="1146639"/>
                  <a:pt x="1953180" y="1477362"/>
                  <a:pt x="1951203" y="1810065"/>
                </a:cubicBezTo>
                <a:cubicBezTo>
                  <a:pt x="1951203" y="1859575"/>
                  <a:pt x="1949226" y="1911065"/>
                  <a:pt x="1947249" y="1960574"/>
                </a:cubicBezTo>
                <a:cubicBezTo>
                  <a:pt x="1943296" y="2006123"/>
                  <a:pt x="1939342" y="2053652"/>
                  <a:pt x="1925505" y="2097220"/>
                </a:cubicBezTo>
                <a:cubicBezTo>
                  <a:pt x="1917599" y="2122965"/>
                  <a:pt x="1905739" y="2148710"/>
                  <a:pt x="1889925" y="2172474"/>
                </a:cubicBezTo>
                <a:cubicBezTo>
                  <a:pt x="1846439" y="2237827"/>
                  <a:pt x="1787138" y="2275454"/>
                  <a:pt x="1710048" y="2289317"/>
                </a:cubicBezTo>
                <a:cubicBezTo>
                  <a:pt x="1666561" y="2299219"/>
                  <a:pt x="1623074" y="2301199"/>
                  <a:pt x="1579587" y="2301199"/>
                </a:cubicBezTo>
                <a:cubicBezTo>
                  <a:pt x="1186228" y="2301199"/>
                  <a:pt x="792868" y="2303179"/>
                  <a:pt x="399508" y="2303179"/>
                </a:cubicBezTo>
                <a:cubicBezTo>
                  <a:pt x="361951" y="2303179"/>
                  <a:pt x="324395" y="2301199"/>
                  <a:pt x="288814" y="2297238"/>
                </a:cubicBezTo>
                <a:cubicBezTo>
                  <a:pt x="247304" y="2293277"/>
                  <a:pt x="207770" y="2287336"/>
                  <a:pt x="172190" y="2269513"/>
                </a:cubicBezTo>
                <a:cubicBezTo>
                  <a:pt x="97076" y="2233866"/>
                  <a:pt x="47659" y="2174455"/>
                  <a:pt x="21962" y="2095239"/>
                </a:cubicBezTo>
                <a:cubicBezTo>
                  <a:pt x="12079" y="2059593"/>
                  <a:pt x="8125" y="2023946"/>
                  <a:pt x="6149" y="1988299"/>
                </a:cubicBezTo>
                <a:cubicBezTo>
                  <a:pt x="-1758" y="1903143"/>
                  <a:pt x="219" y="1817987"/>
                  <a:pt x="219" y="1732831"/>
                </a:cubicBezTo>
                <a:cubicBezTo>
                  <a:pt x="219" y="1311010"/>
                  <a:pt x="219" y="887209"/>
                  <a:pt x="219" y="465389"/>
                </a:cubicBezTo>
                <a:cubicBezTo>
                  <a:pt x="219" y="419840"/>
                  <a:pt x="2196" y="374291"/>
                  <a:pt x="4172" y="330723"/>
                </a:cubicBezTo>
                <a:cubicBezTo>
                  <a:pt x="8125" y="283194"/>
                  <a:pt x="12079" y="233684"/>
                  <a:pt x="29869" y="190116"/>
                </a:cubicBezTo>
                <a:cubicBezTo>
                  <a:pt x="65449" y="99019"/>
                  <a:pt x="128703" y="41588"/>
                  <a:pt x="223584" y="17824"/>
                </a:cubicBezTo>
                <a:cubicBezTo>
                  <a:pt x="259164" y="9902"/>
                  <a:pt x="294744" y="5941"/>
                  <a:pt x="332301" y="5941"/>
                </a:cubicBezTo>
                <a:cubicBezTo>
                  <a:pt x="545783" y="3961"/>
                  <a:pt x="761241" y="1980"/>
                  <a:pt x="976699" y="0"/>
                </a:cubicBez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2674816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FC00C5D-D557-45E3-B6CD-3E855D1D9ECE}"/>
              </a:ext>
            </a:extLst>
          </p:cNvPr>
          <p:cNvSpPr>
            <a:spLocks noGrp="1"/>
          </p:cNvSpPr>
          <p:nvPr>
            <p:ph type="pic" sz="quarter" idx="10"/>
          </p:nvPr>
        </p:nvSpPr>
        <p:spPr>
          <a:xfrm>
            <a:off x="-341046" y="1320995"/>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692833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DEFA35-B11A-468C-948F-E20E7B31D2E0}"/>
              </a:ext>
            </a:extLst>
          </p:cNvPr>
          <p:cNvSpPr>
            <a:spLocks noGrp="1"/>
          </p:cNvSpPr>
          <p:nvPr>
            <p:ph type="pic" sz="quarter" idx="10"/>
          </p:nvPr>
        </p:nvSpPr>
        <p:spPr>
          <a:xfrm>
            <a:off x="8776896" y="-2"/>
            <a:ext cx="3415104" cy="6858000"/>
          </a:xfrm>
          <a:custGeom>
            <a:avLst/>
            <a:gdLst>
              <a:gd name="connsiteX0" fmla="*/ 0 w 3415104"/>
              <a:gd name="connsiteY0" fmla="*/ 0 h 6858000"/>
              <a:gd name="connsiteX1" fmla="*/ 3415104 w 3415104"/>
              <a:gd name="connsiteY1" fmla="*/ 0 h 6858000"/>
              <a:gd name="connsiteX2" fmla="*/ 3415104 w 3415104"/>
              <a:gd name="connsiteY2" fmla="*/ 6858000 h 6858000"/>
              <a:gd name="connsiteX3" fmla="*/ 0 w 34151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15104" h="6858000">
                <a:moveTo>
                  <a:pt x="0" y="0"/>
                </a:moveTo>
                <a:lnTo>
                  <a:pt x="3415104" y="0"/>
                </a:lnTo>
                <a:lnTo>
                  <a:pt x="3415104" y="6858000"/>
                </a:lnTo>
                <a:lnTo>
                  <a:pt x="0" y="6858000"/>
                </a:lnTo>
                <a:close/>
              </a:path>
            </a:pathLst>
          </a:custGeom>
          <a:pattFill prst="ltDnDiag">
            <a:fgClr>
              <a:schemeClr val="accent1"/>
            </a:fgClr>
            <a:bgClr>
              <a:schemeClr val="bg1"/>
            </a:bgClr>
          </a:pattFill>
        </p:spPr>
        <p:txBody>
          <a:bodyPr/>
          <a:lstStyle>
            <a:lvl1pPr>
              <a:defRPr lang="en-ID"/>
            </a:lvl1pPr>
          </a:lstStyle>
          <a:p>
            <a:pPr lvl="0"/>
            <a:endParaRPr lang="en-ID"/>
          </a:p>
        </p:txBody>
      </p:sp>
    </p:spTree>
    <p:extLst>
      <p:ext uri="{BB962C8B-B14F-4D97-AF65-F5344CB8AC3E}">
        <p14:creationId xmlns:p14="http://schemas.microsoft.com/office/powerpoint/2010/main" val="51878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052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788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868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909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667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525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6">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3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9">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10/8/2019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9862828"/>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 id="2147484192" r:id="rId28"/>
    <p:sldLayoutId id="2147484193" r:id="rId29"/>
    <p:sldLayoutId id="2147484194" r:id="rId30"/>
    <p:sldLayoutId id="2147484195" r:id="rId31"/>
    <p:sldLayoutId id="2147484196" r:id="rId32"/>
    <p:sldLayoutId id="2147484197" r:id="rId33"/>
    <p:sldLayoutId id="2147483660" r:id="rId34"/>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1ED6112-9359-4D40-94D7-23315F6B2AB0}"/>
              </a:ext>
            </a:extLst>
          </p:cNvPr>
          <p:cNvSpPr txBox="1"/>
          <p:nvPr/>
        </p:nvSpPr>
        <p:spPr>
          <a:xfrm>
            <a:off x="528525" y="5907503"/>
            <a:ext cx="7149533" cy="430887"/>
          </a:xfrm>
          <a:prstGeom prst="rect">
            <a:avLst/>
          </a:prstGeom>
          <a:noFill/>
        </p:spPr>
        <p:txBody>
          <a:bodyPr wrap="square" rtlCol="0">
            <a:spAutoFit/>
          </a:bodyPr>
          <a:lstStyle/>
          <a:p>
            <a:pPr>
              <a:lnSpc>
                <a:spcPct val="150000"/>
              </a:lnSpc>
            </a:pPr>
            <a:r>
              <a:rPr lang="en-US" sz="1560" spc="600" dirty="0">
                <a:solidFill>
                  <a:schemeClr val="tx1">
                    <a:lumMod val="50000"/>
                    <a:lumOff val="50000"/>
                  </a:schemeClr>
                </a:solidFill>
              </a:rPr>
              <a:t>creative slide presentation template</a:t>
            </a:r>
            <a:endParaRPr lang="en-ID" sz="1560" spc="600" dirty="0">
              <a:solidFill>
                <a:schemeClr val="tx1">
                  <a:lumMod val="50000"/>
                  <a:lumOff val="50000"/>
                </a:schemeClr>
              </a:solidFill>
            </a:endParaRPr>
          </a:p>
        </p:txBody>
      </p:sp>
      <p:sp>
        <p:nvSpPr>
          <p:cNvPr id="11" name="Rectangle 10">
            <a:extLst>
              <a:ext uri="{FF2B5EF4-FFF2-40B4-BE49-F238E27FC236}">
                <a16:creationId xmlns:a16="http://schemas.microsoft.com/office/drawing/2014/main" id="{399464D9-6914-467B-8DAF-8E7E3C3E9EDE}"/>
              </a:ext>
            </a:extLst>
          </p:cNvPr>
          <p:cNvSpPr/>
          <p:nvPr/>
        </p:nvSpPr>
        <p:spPr>
          <a:xfrm flipH="1">
            <a:off x="1151010" y="2774566"/>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12" name="TextBox 11">
            <a:extLst>
              <a:ext uri="{FF2B5EF4-FFF2-40B4-BE49-F238E27FC236}">
                <a16:creationId xmlns:a16="http://schemas.microsoft.com/office/drawing/2014/main" id="{BD87249B-95AD-4C32-A1C4-1BA928E58466}"/>
              </a:ext>
            </a:extLst>
          </p:cNvPr>
          <p:cNvSpPr txBox="1"/>
          <p:nvPr/>
        </p:nvSpPr>
        <p:spPr>
          <a:xfrm flipH="1">
            <a:off x="1740816" y="2907279"/>
            <a:ext cx="9679287" cy="1200329"/>
          </a:xfrm>
          <a:prstGeom prst="rect">
            <a:avLst/>
          </a:prstGeom>
          <a:noFill/>
        </p:spPr>
        <p:txBody>
          <a:bodyPr wrap="square" rtlCol="0" anchor="ctr">
            <a:spAutoFit/>
          </a:bodyPr>
          <a:lstStyle/>
          <a:p>
            <a:r>
              <a:rPr lang="en-US" sz="7200" spc="-300" dirty="0">
                <a:solidFill>
                  <a:schemeClr val="tx1">
                    <a:lumMod val="65000"/>
                    <a:lumOff val="35000"/>
                  </a:schemeClr>
                </a:solidFill>
                <a:latin typeface="+mj-lt"/>
              </a:rPr>
              <a:t>Creative Presentation</a:t>
            </a:r>
            <a:endParaRPr lang="en-ID" sz="7200" spc="-300" dirty="0">
              <a:solidFill>
                <a:schemeClr val="tx1">
                  <a:lumMod val="65000"/>
                  <a:lumOff val="35000"/>
                </a:schemeClr>
              </a:solidFill>
              <a:latin typeface="+mj-lt"/>
            </a:endParaRPr>
          </a:p>
        </p:txBody>
      </p:sp>
    </p:spTree>
    <p:extLst>
      <p:ext uri="{BB962C8B-B14F-4D97-AF65-F5344CB8AC3E}">
        <p14:creationId xmlns:p14="http://schemas.microsoft.com/office/powerpoint/2010/main" val="5438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7FD1035-5F47-40E5-9A28-3BADCE461690}"/>
              </a:ext>
            </a:extLst>
          </p:cNvPr>
          <p:cNvGrpSpPr/>
          <p:nvPr/>
        </p:nvGrpSpPr>
        <p:grpSpPr>
          <a:xfrm>
            <a:off x="6212952" y="3429000"/>
            <a:ext cx="5979047" cy="2922661"/>
            <a:chOff x="6212952" y="2201153"/>
            <a:chExt cx="5979047" cy="2922661"/>
          </a:xfrm>
        </p:grpSpPr>
        <p:sp>
          <p:nvSpPr>
            <p:cNvPr id="3" name="Rectangle 2">
              <a:extLst>
                <a:ext uri="{FF2B5EF4-FFF2-40B4-BE49-F238E27FC236}">
                  <a16:creationId xmlns:a16="http://schemas.microsoft.com/office/drawing/2014/main" id="{6E534366-E9C1-4BB0-90BA-5BFFE5D976C0}"/>
                </a:ext>
              </a:extLst>
            </p:cNvPr>
            <p:cNvSpPr/>
            <p:nvPr/>
          </p:nvSpPr>
          <p:spPr>
            <a:xfrm>
              <a:off x="9978346" y="2201153"/>
              <a:ext cx="2213653" cy="156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4" name="Rectangle 3">
              <a:extLst>
                <a:ext uri="{FF2B5EF4-FFF2-40B4-BE49-F238E27FC236}">
                  <a16:creationId xmlns:a16="http://schemas.microsoft.com/office/drawing/2014/main" id="{D1440645-C2D9-45A2-984A-953C9EBF6332}"/>
                </a:ext>
              </a:extLst>
            </p:cNvPr>
            <p:cNvSpPr/>
            <p:nvPr/>
          </p:nvSpPr>
          <p:spPr>
            <a:xfrm>
              <a:off x="6212952" y="3936505"/>
              <a:ext cx="5044628" cy="708143"/>
            </a:xfrm>
            <a:prstGeom prst="rect">
              <a:avLst/>
            </a:prstGeom>
          </p:spPr>
          <p:txBody>
            <a:bodyPr wrap="square">
              <a:spAutoFit/>
            </a:bodyPr>
            <a:lstStyle/>
            <a:p>
              <a:pPr algn="r">
                <a:lnSpc>
                  <a:spcPct val="150000"/>
                </a:lnSpc>
              </a:pPr>
              <a:r>
                <a:rPr lang="en-US" sz="1400">
                  <a:solidFill>
                    <a:schemeClr val="bg1"/>
                  </a:solidFill>
                </a:rPr>
                <a:t>adipiscing elit maecenas porttitor congue massa fusce posuere magna pulvinar ultricies purus</a:t>
              </a:r>
            </a:p>
          </p:txBody>
        </p:sp>
        <p:sp>
          <p:nvSpPr>
            <p:cNvPr id="5" name="TextBox 4">
              <a:extLst>
                <a:ext uri="{FF2B5EF4-FFF2-40B4-BE49-F238E27FC236}">
                  <a16:creationId xmlns:a16="http://schemas.microsoft.com/office/drawing/2014/main" id="{72789292-99C6-4AD2-8334-F8CA8FA75CB7}"/>
                </a:ext>
              </a:extLst>
            </p:cNvPr>
            <p:cNvSpPr txBox="1"/>
            <p:nvPr/>
          </p:nvSpPr>
          <p:spPr>
            <a:xfrm>
              <a:off x="7326888" y="2238211"/>
              <a:ext cx="3930692"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Meet with</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creative teams</a:t>
              </a:r>
              <a:endParaRPr lang="en-ID" sz="4800" spc="-300">
                <a:solidFill>
                  <a:schemeClr val="tx1">
                    <a:lumMod val="65000"/>
                    <a:lumOff val="35000"/>
                  </a:schemeClr>
                </a:solidFill>
                <a:latin typeface="+mj-lt"/>
              </a:endParaRPr>
            </a:p>
          </p:txBody>
        </p:sp>
        <p:grpSp>
          <p:nvGrpSpPr>
            <p:cNvPr id="7" name="Group 6">
              <a:extLst>
                <a:ext uri="{FF2B5EF4-FFF2-40B4-BE49-F238E27FC236}">
                  <a16:creationId xmlns:a16="http://schemas.microsoft.com/office/drawing/2014/main" id="{B0A9FED5-990B-4B65-A031-8858644078D6}"/>
                </a:ext>
              </a:extLst>
            </p:cNvPr>
            <p:cNvGrpSpPr/>
            <p:nvPr/>
          </p:nvGrpSpPr>
          <p:grpSpPr>
            <a:xfrm>
              <a:off x="9978347" y="4840104"/>
              <a:ext cx="1197666" cy="283710"/>
              <a:chOff x="1100947" y="5674312"/>
              <a:chExt cx="1501750" cy="283710"/>
            </a:xfrm>
          </p:grpSpPr>
          <p:sp>
            <p:nvSpPr>
              <p:cNvPr id="8" name="Rectangle: Rounded Corners 7">
                <a:extLst>
                  <a:ext uri="{FF2B5EF4-FFF2-40B4-BE49-F238E27FC236}">
                    <a16:creationId xmlns:a16="http://schemas.microsoft.com/office/drawing/2014/main" id="{79ECBDDC-98B3-4042-9E96-31B34190BAF2}"/>
                  </a:ext>
                </a:extLst>
              </p:cNvPr>
              <p:cNvSpPr/>
              <p:nvPr/>
            </p:nvSpPr>
            <p:spPr>
              <a:xfrm>
                <a:off x="1100947" y="5674312"/>
                <a:ext cx="1501750" cy="283710"/>
              </a:xfrm>
              <a:prstGeom prst="roundRect">
                <a:avLst>
                  <a:gd name="adj" fmla="val 27618"/>
                </a:avLst>
              </a:prstGeom>
              <a:solidFill>
                <a:schemeClr val="accent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14C5C560-534E-4A3D-B105-D44C85632B2A}"/>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grpSp>
    </p:spTree>
    <p:extLst>
      <p:ext uri="{BB962C8B-B14F-4D97-AF65-F5344CB8AC3E}">
        <p14:creationId xmlns:p14="http://schemas.microsoft.com/office/powerpoint/2010/main" val="424547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9537B4-1240-4564-8C00-3D16E4DF0789}"/>
              </a:ext>
            </a:extLst>
          </p:cNvPr>
          <p:cNvSpPr/>
          <p:nvPr/>
        </p:nvSpPr>
        <p:spPr>
          <a:xfrm>
            <a:off x="0" y="1331686"/>
            <a:ext cx="4002300" cy="898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5" name="Rectangle 4">
            <a:extLst>
              <a:ext uri="{FF2B5EF4-FFF2-40B4-BE49-F238E27FC236}">
                <a16:creationId xmlns:a16="http://schemas.microsoft.com/office/drawing/2014/main" id="{C7B6B995-8109-4BAB-8F9D-4EDD680F1C82}"/>
              </a:ext>
            </a:extLst>
          </p:cNvPr>
          <p:cNvSpPr/>
          <p:nvPr/>
        </p:nvSpPr>
        <p:spPr>
          <a:xfrm>
            <a:off x="926405" y="3067038"/>
            <a:ext cx="4719652" cy="1031308"/>
          </a:xfrm>
          <a:prstGeom prst="rect">
            <a:avLst/>
          </a:prstGeom>
        </p:spPr>
        <p:txBody>
          <a:bodyPr wrap="square">
            <a:spAutoFit/>
          </a:bodyPr>
          <a:lstStyle/>
          <a:p>
            <a:pPr>
              <a:lnSpc>
                <a:spcPct val="150000"/>
              </a:lnSpc>
            </a:pPr>
            <a:r>
              <a:rPr lang="en-US" sz="1400">
                <a:solidFill>
                  <a:schemeClr val="bg1">
                    <a:lumMod val="65000"/>
                  </a:schemeClr>
                </a:solidFill>
              </a:rPr>
              <a:t>adipiscing elit maecenas porttitor congue massa fusce posuere magna sed pulvinar ultricies purus lectus malesuada libero commodoadipiscing</a:t>
            </a:r>
          </a:p>
        </p:txBody>
      </p:sp>
      <p:sp>
        <p:nvSpPr>
          <p:cNvPr id="6" name="TextBox 5">
            <a:extLst>
              <a:ext uri="{FF2B5EF4-FFF2-40B4-BE49-F238E27FC236}">
                <a16:creationId xmlns:a16="http://schemas.microsoft.com/office/drawing/2014/main" id="{09705003-5A13-44D3-823D-9EC54AE14CA8}"/>
              </a:ext>
            </a:extLst>
          </p:cNvPr>
          <p:cNvSpPr txBox="1"/>
          <p:nvPr/>
        </p:nvSpPr>
        <p:spPr>
          <a:xfrm>
            <a:off x="926405" y="1368744"/>
            <a:ext cx="3952685" cy="1569660"/>
          </a:xfrm>
          <a:prstGeom prst="rect">
            <a:avLst/>
          </a:prstGeom>
          <a:noFill/>
        </p:spPr>
        <p:txBody>
          <a:bodyPr wrap="none" rtlCol="0">
            <a:spAutoFit/>
          </a:bodyPr>
          <a:lstStyle/>
          <a:p>
            <a:r>
              <a:rPr lang="en-US" sz="4800" spc="-300">
                <a:solidFill>
                  <a:schemeClr val="tx1">
                    <a:lumMod val="65000"/>
                    <a:lumOff val="35000"/>
                  </a:schemeClr>
                </a:solidFill>
                <a:latin typeface="+mj-lt"/>
              </a:rPr>
              <a:t>Meet with</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the best teams</a:t>
            </a:r>
            <a:endParaRPr lang="en-ID" sz="4800" spc="-300">
              <a:solidFill>
                <a:schemeClr val="tx1">
                  <a:lumMod val="65000"/>
                  <a:lumOff val="35000"/>
                </a:schemeClr>
              </a:solidFill>
              <a:latin typeface="+mj-lt"/>
            </a:endParaRPr>
          </a:p>
        </p:txBody>
      </p:sp>
      <p:grpSp>
        <p:nvGrpSpPr>
          <p:cNvPr id="7" name="Group 6">
            <a:extLst>
              <a:ext uri="{FF2B5EF4-FFF2-40B4-BE49-F238E27FC236}">
                <a16:creationId xmlns:a16="http://schemas.microsoft.com/office/drawing/2014/main" id="{B3AEEB58-33C8-4067-8459-7B47B4B59225}"/>
              </a:ext>
            </a:extLst>
          </p:cNvPr>
          <p:cNvGrpSpPr/>
          <p:nvPr/>
        </p:nvGrpSpPr>
        <p:grpSpPr>
          <a:xfrm>
            <a:off x="993084" y="4407924"/>
            <a:ext cx="1197666" cy="283710"/>
            <a:chOff x="1100947" y="5674312"/>
            <a:chExt cx="1501750" cy="283710"/>
          </a:xfrm>
        </p:grpSpPr>
        <p:sp>
          <p:nvSpPr>
            <p:cNvPr id="8" name="Rectangle: Rounded Corners 7">
              <a:extLst>
                <a:ext uri="{FF2B5EF4-FFF2-40B4-BE49-F238E27FC236}">
                  <a16:creationId xmlns:a16="http://schemas.microsoft.com/office/drawing/2014/main" id="{B5D631B2-AA5A-4EDF-AEE8-96C6983B61EC}"/>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090DE634-6B34-49B7-B4C4-748A282D1BB1}"/>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Tree>
    <p:extLst>
      <p:ext uri="{BB962C8B-B14F-4D97-AF65-F5344CB8AC3E}">
        <p14:creationId xmlns:p14="http://schemas.microsoft.com/office/powerpoint/2010/main" val="203799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9C71C3C-614A-48EC-9429-15675CC9FBF9}"/>
              </a:ext>
            </a:extLst>
          </p:cNvPr>
          <p:cNvGrpSpPr/>
          <p:nvPr/>
        </p:nvGrpSpPr>
        <p:grpSpPr>
          <a:xfrm>
            <a:off x="3512904" y="5470929"/>
            <a:ext cx="1102994" cy="594649"/>
            <a:chOff x="3679105" y="5367471"/>
            <a:chExt cx="1102994" cy="594649"/>
          </a:xfrm>
        </p:grpSpPr>
        <p:sp>
          <p:nvSpPr>
            <p:cNvPr id="12" name="Rectangle 11">
              <a:extLst>
                <a:ext uri="{FF2B5EF4-FFF2-40B4-BE49-F238E27FC236}">
                  <a16:creationId xmlns:a16="http://schemas.microsoft.com/office/drawing/2014/main" id="{4D3FDE99-E1F4-4D1A-AA6A-E776388541E0}"/>
                </a:ext>
              </a:extLst>
            </p:cNvPr>
            <p:cNvSpPr/>
            <p:nvPr/>
          </p:nvSpPr>
          <p:spPr>
            <a:xfrm>
              <a:off x="3679105" y="5367471"/>
              <a:ext cx="1102994" cy="381386"/>
            </a:xfrm>
            <a:prstGeom prst="rect">
              <a:avLst/>
            </a:prstGeom>
          </p:spPr>
          <p:txBody>
            <a:bodyPr wrap="none">
              <a:spAutoFit/>
            </a:bodyPr>
            <a:lstStyle/>
            <a:p>
              <a:pPr algn="ctr">
                <a:lnSpc>
                  <a:spcPct val="150000"/>
                </a:lnSpc>
              </a:pPr>
              <a:r>
                <a:rPr lang="en-US" sz="1400">
                  <a:solidFill>
                    <a:schemeClr val="tx1">
                      <a:lumMod val="65000"/>
                      <a:lumOff val="35000"/>
                    </a:schemeClr>
                  </a:solidFill>
                  <a:latin typeface="+mj-lt"/>
                </a:rPr>
                <a:t>name here</a:t>
              </a:r>
              <a:endParaRPr lang="en-ID" sz="1400">
                <a:solidFill>
                  <a:schemeClr val="tx1">
                    <a:lumMod val="65000"/>
                    <a:lumOff val="35000"/>
                  </a:schemeClr>
                </a:solidFill>
                <a:latin typeface="+mj-lt"/>
              </a:endParaRPr>
            </a:p>
          </p:txBody>
        </p:sp>
        <p:sp>
          <p:nvSpPr>
            <p:cNvPr id="13" name="Rectangle 12">
              <a:extLst>
                <a:ext uri="{FF2B5EF4-FFF2-40B4-BE49-F238E27FC236}">
                  <a16:creationId xmlns:a16="http://schemas.microsoft.com/office/drawing/2014/main" id="{758A2DEB-8922-4A50-B50E-8DAC9268E740}"/>
                </a:ext>
              </a:extLst>
            </p:cNvPr>
            <p:cNvSpPr/>
            <p:nvPr/>
          </p:nvSpPr>
          <p:spPr>
            <a:xfrm>
              <a:off x="3686222" y="5637031"/>
              <a:ext cx="1088760" cy="325089"/>
            </a:xfrm>
            <a:prstGeom prst="rect">
              <a:avLst/>
            </a:prstGeom>
          </p:spPr>
          <p:txBody>
            <a:bodyPr wrap="none">
              <a:spAutoFit/>
            </a:bodyPr>
            <a:lstStyle/>
            <a:p>
              <a:pPr algn="ctr">
                <a:lnSpc>
                  <a:spcPct val="150000"/>
                </a:lnSpc>
              </a:pPr>
              <a:r>
                <a:rPr lang="en-US" sz="1100">
                  <a:solidFill>
                    <a:schemeClr val="tx1">
                      <a:lumMod val="50000"/>
                      <a:lumOff val="50000"/>
                    </a:schemeClr>
                  </a:solidFill>
                </a:rPr>
                <a:t>job positions</a:t>
              </a:r>
            </a:p>
          </p:txBody>
        </p:sp>
      </p:grpSp>
      <p:grpSp>
        <p:nvGrpSpPr>
          <p:cNvPr id="24" name="Group 23">
            <a:extLst>
              <a:ext uri="{FF2B5EF4-FFF2-40B4-BE49-F238E27FC236}">
                <a16:creationId xmlns:a16="http://schemas.microsoft.com/office/drawing/2014/main" id="{2D18CD84-ECEB-4E4A-BCAE-799AEA57A6EF}"/>
              </a:ext>
            </a:extLst>
          </p:cNvPr>
          <p:cNvGrpSpPr/>
          <p:nvPr/>
        </p:nvGrpSpPr>
        <p:grpSpPr>
          <a:xfrm>
            <a:off x="8199508" y="5470929"/>
            <a:ext cx="1102994" cy="594649"/>
            <a:chOff x="8365710" y="5367471"/>
            <a:chExt cx="1102994" cy="594649"/>
          </a:xfrm>
        </p:grpSpPr>
        <p:sp>
          <p:nvSpPr>
            <p:cNvPr id="16" name="Rectangle 15">
              <a:extLst>
                <a:ext uri="{FF2B5EF4-FFF2-40B4-BE49-F238E27FC236}">
                  <a16:creationId xmlns:a16="http://schemas.microsoft.com/office/drawing/2014/main" id="{BE98B465-D8DD-411D-A934-7CB5355F36D2}"/>
                </a:ext>
              </a:extLst>
            </p:cNvPr>
            <p:cNvSpPr/>
            <p:nvPr/>
          </p:nvSpPr>
          <p:spPr>
            <a:xfrm>
              <a:off x="8365710" y="5367471"/>
              <a:ext cx="1102994" cy="381386"/>
            </a:xfrm>
            <a:prstGeom prst="rect">
              <a:avLst/>
            </a:prstGeom>
          </p:spPr>
          <p:txBody>
            <a:bodyPr wrap="none">
              <a:spAutoFit/>
            </a:bodyPr>
            <a:lstStyle/>
            <a:p>
              <a:pPr algn="r">
                <a:lnSpc>
                  <a:spcPct val="150000"/>
                </a:lnSpc>
              </a:pPr>
              <a:r>
                <a:rPr lang="en-US" sz="1400">
                  <a:solidFill>
                    <a:schemeClr val="tx1">
                      <a:lumMod val="65000"/>
                      <a:lumOff val="35000"/>
                    </a:schemeClr>
                  </a:solidFill>
                  <a:latin typeface="+mj-lt"/>
                </a:rPr>
                <a:t>name here</a:t>
              </a:r>
              <a:endParaRPr lang="en-ID" sz="1400">
                <a:solidFill>
                  <a:schemeClr val="tx1">
                    <a:lumMod val="65000"/>
                    <a:lumOff val="35000"/>
                  </a:schemeClr>
                </a:solidFill>
                <a:latin typeface="+mj-lt"/>
              </a:endParaRPr>
            </a:p>
          </p:txBody>
        </p:sp>
        <p:sp>
          <p:nvSpPr>
            <p:cNvPr id="17" name="Rectangle 16">
              <a:extLst>
                <a:ext uri="{FF2B5EF4-FFF2-40B4-BE49-F238E27FC236}">
                  <a16:creationId xmlns:a16="http://schemas.microsoft.com/office/drawing/2014/main" id="{38252A43-ACB9-4419-BFA0-D5B76E5A80A4}"/>
                </a:ext>
              </a:extLst>
            </p:cNvPr>
            <p:cNvSpPr/>
            <p:nvPr/>
          </p:nvSpPr>
          <p:spPr>
            <a:xfrm>
              <a:off x="8367574" y="5637031"/>
              <a:ext cx="1088760" cy="325089"/>
            </a:xfrm>
            <a:prstGeom prst="rect">
              <a:avLst/>
            </a:prstGeom>
          </p:spPr>
          <p:txBody>
            <a:bodyPr wrap="none">
              <a:spAutoFit/>
            </a:bodyPr>
            <a:lstStyle/>
            <a:p>
              <a:pPr algn="r">
                <a:lnSpc>
                  <a:spcPct val="150000"/>
                </a:lnSpc>
              </a:pPr>
              <a:r>
                <a:rPr lang="en-US" sz="1100">
                  <a:solidFill>
                    <a:schemeClr val="tx1">
                      <a:lumMod val="50000"/>
                      <a:lumOff val="50000"/>
                    </a:schemeClr>
                  </a:solidFill>
                </a:rPr>
                <a:t>job positions</a:t>
              </a:r>
            </a:p>
          </p:txBody>
        </p:sp>
      </p:grpSp>
      <p:grpSp>
        <p:nvGrpSpPr>
          <p:cNvPr id="25" name="Group 24">
            <a:extLst>
              <a:ext uri="{FF2B5EF4-FFF2-40B4-BE49-F238E27FC236}">
                <a16:creationId xmlns:a16="http://schemas.microsoft.com/office/drawing/2014/main" id="{1FEFAB1C-8370-4F88-8048-9C5A3D9C4C41}"/>
              </a:ext>
            </a:extLst>
          </p:cNvPr>
          <p:cNvGrpSpPr/>
          <p:nvPr/>
        </p:nvGrpSpPr>
        <p:grpSpPr>
          <a:xfrm>
            <a:off x="10546491" y="5470929"/>
            <a:ext cx="1102994" cy="594649"/>
            <a:chOff x="10709012" y="5367471"/>
            <a:chExt cx="1102994" cy="594649"/>
          </a:xfrm>
        </p:grpSpPr>
        <p:sp>
          <p:nvSpPr>
            <p:cNvPr id="20" name="Rectangle 19">
              <a:extLst>
                <a:ext uri="{FF2B5EF4-FFF2-40B4-BE49-F238E27FC236}">
                  <a16:creationId xmlns:a16="http://schemas.microsoft.com/office/drawing/2014/main" id="{093B6F90-9891-4050-AD84-1E1404BB6C69}"/>
                </a:ext>
              </a:extLst>
            </p:cNvPr>
            <p:cNvSpPr/>
            <p:nvPr/>
          </p:nvSpPr>
          <p:spPr>
            <a:xfrm>
              <a:off x="10709012" y="5367471"/>
              <a:ext cx="1102994" cy="381386"/>
            </a:xfrm>
            <a:prstGeom prst="rect">
              <a:avLst/>
            </a:prstGeom>
          </p:spPr>
          <p:txBody>
            <a:bodyPr wrap="none">
              <a:spAutoFit/>
            </a:bodyPr>
            <a:lstStyle/>
            <a:p>
              <a:pPr algn="r">
                <a:lnSpc>
                  <a:spcPct val="150000"/>
                </a:lnSpc>
              </a:pPr>
              <a:r>
                <a:rPr lang="en-US" sz="1400">
                  <a:solidFill>
                    <a:schemeClr val="tx1">
                      <a:lumMod val="65000"/>
                      <a:lumOff val="35000"/>
                    </a:schemeClr>
                  </a:solidFill>
                  <a:latin typeface="+mj-lt"/>
                </a:rPr>
                <a:t>name here</a:t>
              </a:r>
              <a:endParaRPr lang="en-ID" sz="1400">
                <a:solidFill>
                  <a:schemeClr val="tx1">
                    <a:lumMod val="65000"/>
                    <a:lumOff val="35000"/>
                  </a:schemeClr>
                </a:solidFill>
                <a:latin typeface="+mj-lt"/>
              </a:endParaRPr>
            </a:p>
          </p:txBody>
        </p:sp>
        <p:sp>
          <p:nvSpPr>
            <p:cNvPr id="21" name="Rectangle 20">
              <a:extLst>
                <a:ext uri="{FF2B5EF4-FFF2-40B4-BE49-F238E27FC236}">
                  <a16:creationId xmlns:a16="http://schemas.microsoft.com/office/drawing/2014/main" id="{66823E16-351E-433A-A908-9B978916024A}"/>
                </a:ext>
              </a:extLst>
            </p:cNvPr>
            <p:cNvSpPr/>
            <p:nvPr/>
          </p:nvSpPr>
          <p:spPr>
            <a:xfrm>
              <a:off x="10710876" y="5637031"/>
              <a:ext cx="1088760" cy="325089"/>
            </a:xfrm>
            <a:prstGeom prst="rect">
              <a:avLst/>
            </a:prstGeom>
          </p:spPr>
          <p:txBody>
            <a:bodyPr wrap="none">
              <a:spAutoFit/>
            </a:bodyPr>
            <a:lstStyle/>
            <a:p>
              <a:pPr algn="r">
                <a:lnSpc>
                  <a:spcPct val="150000"/>
                </a:lnSpc>
              </a:pPr>
              <a:r>
                <a:rPr lang="en-US" sz="1100">
                  <a:solidFill>
                    <a:schemeClr val="tx1">
                      <a:lumMod val="50000"/>
                      <a:lumOff val="50000"/>
                    </a:schemeClr>
                  </a:solidFill>
                </a:rPr>
                <a:t>job positions</a:t>
              </a:r>
            </a:p>
          </p:txBody>
        </p:sp>
      </p:grpSp>
      <p:sp>
        <p:nvSpPr>
          <p:cNvPr id="26" name="Rectangle 25">
            <a:extLst>
              <a:ext uri="{FF2B5EF4-FFF2-40B4-BE49-F238E27FC236}">
                <a16:creationId xmlns:a16="http://schemas.microsoft.com/office/drawing/2014/main" id="{A0A2B472-5821-4A53-B983-5E0531613249}"/>
              </a:ext>
            </a:extLst>
          </p:cNvPr>
          <p:cNvSpPr/>
          <p:nvPr/>
        </p:nvSpPr>
        <p:spPr>
          <a:xfrm>
            <a:off x="0" y="765939"/>
            <a:ext cx="2966707" cy="1606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27" name="Rectangle 26">
            <a:extLst>
              <a:ext uri="{FF2B5EF4-FFF2-40B4-BE49-F238E27FC236}">
                <a16:creationId xmlns:a16="http://schemas.microsoft.com/office/drawing/2014/main" id="{6D6A3678-2CF6-48BC-A318-5E35DA0B8645}"/>
              </a:ext>
            </a:extLst>
          </p:cNvPr>
          <p:cNvSpPr/>
          <p:nvPr/>
        </p:nvSpPr>
        <p:spPr>
          <a:xfrm>
            <a:off x="926404" y="2690687"/>
            <a:ext cx="1761345" cy="2323970"/>
          </a:xfrm>
          <a:prstGeom prst="rect">
            <a:avLst/>
          </a:prstGeom>
        </p:spPr>
        <p:txBody>
          <a:bodyPr wrap="square">
            <a:spAutoFit/>
          </a:bodyPr>
          <a:lstStyle/>
          <a:p>
            <a:pPr algn="r">
              <a:lnSpc>
                <a:spcPct val="150000"/>
              </a:lnSpc>
            </a:pPr>
            <a:r>
              <a:rPr lang="en-US" sz="1400">
                <a:solidFill>
                  <a:schemeClr val="bg1">
                    <a:lumMod val="65000"/>
                  </a:schemeClr>
                </a:solidFill>
              </a:rPr>
              <a:t>adipiscing elit maecenas porttitor congue massa fusce posuere magna sed pulvinar ultricies purus</a:t>
            </a:r>
          </a:p>
        </p:txBody>
      </p:sp>
      <p:sp>
        <p:nvSpPr>
          <p:cNvPr id="28" name="TextBox 27">
            <a:extLst>
              <a:ext uri="{FF2B5EF4-FFF2-40B4-BE49-F238E27FC236}">
                <a16:creationId xmlns:a16="http://schemas.microsoft.com/office/drawing/2014/main" id="{0F34E373-C380-4ECF-98DC-F5A11581187C}"/>
              </a:ext>
            </a:extLst>
          </p:cNvPr>
          <p:cNvSpPr txBox="1"/>
          <p:nvPr/>
        </p:nvSpPr>
        <p:spPr>
          <a:xfrm>
            <a:off x="926405" y="802997"/>
            <a:ext cx="3247877" cy="1569660"/>
          </a:xfrm>
          <a:prstGeom prst="rect">
            <a:avLst/>
          </a:prstGeom>
          <a:noFill/>
        </p:spPr>
        <p:txBody>
          <a:bodyPr wrap="none" rtlCol="0">
            <a:spAutoFit/>
          </a:bodyPr>
          <a:lstStyle/>
          <a:p>
            <a:r>
              <a:rPr lang="en-US" sz="4800" spc="-300">
                <a:solidFill>
                  <a:schemeClr val="tx1">
                    <a:lumMod val="65000"/>
                    <a:lumOff val="35000"/>
                  </a:schemeClr>
                </a:solidFill>
                <a:latin typeface="+mj-lt"/>
              </a:rPr>
              <a:t>Meet with</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main teams</a:t>
            </a:r>
            <a:endParaRPr lang="en-ID" sz="4800" spc="-300">
              <a:solidFill>
                <a:schemeClr val="tx1">
                  <a:lumMod val="65000"/>
                  <a:lumOff val="35000"/>
                </a:schemeClr>
              </a:solidFill>
              <a:latin typeface="+mj-lt"/>
            </a:endParaRPr>
          </a:p>
        </p:txBody>
      </p:sp>
      <p:grpSp>
        <p:nvGrpSpPr>
          <p:cNvPr id="29" name="Group 28">
            <a:extLst>
              <a:ext uri="{FF2B5EF4-FFF2-40B4-BE49-F238E27FC236}">
                <a16:creationId xmlns:a16="http://schemas.microsoft.com/office/drawing/2014/main" id="{8B7722B2-50F5-41CC-BD38-8CF6C3010CA1}"/>
              </a:ext>
            </a:extLst>
          </p:cNvPr>
          <p:cNvGrpSpPr/>
          <p:nvPr/>
        </p:nvGrpSpPr>
        <p:grpSpPr>
          <a:xfrm>
            <a:off x="1423427" y="5274454"/>
            <a:ext cx="1197666" cy="283710"/>
            <a:chOff x="1100947" y="5674312"/>
            <a:chExt cx="1501750" cy="283710"/>
          </a:xfrm>
        </p:grpSpPr>
        <p:sp>
          <p:nvSpPr>
            <p:cNvPr id="30" name="Rectangle: Rounded Corners 29">
              <a:extLst>
                <a:ext uri="{FF2B5EF4-FFF2-40B4-BE49-F238E27FC236}">
                  <a16:creationId xmlns:a16="http://schemas.microsoft.com/office/drawing/2014/main" id="{B08CA6D3-2033-4C20-A70E-1A3C4EE32058}"/>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TextBox 30">
              <a:extLst>
                <a:ext uri="{FF2B5EF4-FFF2-40B4-BE49-F238E27FC236}">
                  <a16:creationId xmlns:a16="http://schemas.microsoft.com/office/drawing/2014/main" id="{311B77EB-240D-4AC0-9299-FFE131D95848}"/>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grpSp>
        <p:nvGrpSpPr>
          <p:cNvPr id="32" name="Group 31">
            <a:extLst>
              <a:ext uri="{FF2B5EF4-FFF2-40B4-BE49-F238E27FC236}">
                <a16:creationId xmlns:a16="http://schemas.microsoft.com/office/drawing/2014/main" id="{590A4046-1933-4A27-9356-4300879C0B1A}"/>
              </a:ext>
            </a:extLst>
          </p:cNvPr>
          <p:cNvGrpSpPr/>
          <p:nvPr/>
        </p:nvGrpSpPr>
        <p:grpSpPr>
          <a:xfrm>
            <a:off x="5856206" y="5470929"/>
            <a:ext cx="1102994" cy="594649"/>
            <a:chOff x="8365710" y="5367471"/>
            <a:chExt cx="1102994" cy="594649"/>
          </a:xfrm>
        </p:grpSpPr>
        <p:sp>
          <p:nvSpPr>
            <p:cNvPr id="33" name="Rectangle 32">
              <a:extLst>
                <a:ext uri="{FF2B5EF4-FFF2-40B4-BE49-F238E27FC236}">
                  <a16:creationId xmlns:a16="http://schemas.microsoft.com/office/drawing/2014/main" id="{15878901-8553-463E-88CB-4B9637FE50E9}"/>
                </a:ext>
              </a:extLst>
            </p:cNvPr>
            <p:cNvSpPr/>
            <p:nvPr/>
          </p:nvSpPr>
          <p:spPr>
            <a:xfrm>
              <a:off x="8365710" y="5367471"/>
              <a:ext cx="1102994" cy="381386"/>
            </a:xfrm>
            <a:prstGeom prst="rect">
              <a:avLst/>
            </a:prstGeom>
          </p:spPr>
          <p:txBody>
            <a:bodyPr wrap="none">
              <a:spAutoFit/>
            </a:bodyPr>
            <a:lstStyle/>
            <a:p>
              <a:pPr algn="r">
                <a:lnSpc>
                  <a:spcPct val="150000"/>
                </a:lnSpc>
              </a:pPr>
              <a:r>
                <a:rPr lang="en-US" sz="1400">
                  <a:solidFill>
                    <a:schemeClr val="tx1">
                      <a:lumMod val="65000"/>
                      <a:lumOff val="35000"/>
                    </a:schemeClr>
                  </a:solidFill>
                  <a:latin typeface="+mj-lt"/>
                </a:rPr>
                <a:t>name here</a:t>
              </a:r>
              <a:endParaRPr lang="en-ID" sz="1400">
                <a:solidFill>
                  <a:schemeClr val="tx1">
                    <a:lumMod val="65000"/>
                    <a:lumOff val="35000"/>
                  </a:schemeClr>
                </a:solidFill>
                <a:latin typeface="+mj-lt"/>
              </a:endParaRPr>
            </a:p>
          </p:txBody>
        </p:sp>
        <p:sp>
          <p:nvSpPr>
            <p:cNvPr id="34" name="Rectangle 33">
              <a:extLst>
                <a:ext uri="{FF2B5EF4-FFF2-40B4-BE49-F238E27FC236}">
                  <a16:creationId xmlns:a16="http://schemas.microsoft.com/office/drawing/2014/main" id="{66899156-53F6-48B3-97E5-B6F550FBB564}"/>
                </a:ext>
              </a:extLst>
            </p:cNvPr>
            <p:cNvSpPr/>
            <p:nvPr/>
          </p:nvSpPr>
          <p:spPr>
            <a:xfrm>
              <a:off x="8367574" y="5637031"/>
              <a:ext cx="1088760" cy="325089"/>
            </a:xfrm>
            <a:prstGeom prst="rect">
              <a:avLst/>
            </a:prstGeom>
          </p:spPr>
          <p:txBody>
            <a:bodyPr wrap="none">
              <a:spAutoFit/>
            </a:bodyPr>
            <a:lstStyle/>
            <a:p>
              <a:pPr algn="r">
                <a:lnSpc>
                  <a:spcPct val="150000"/>
                </a:lnSpc>
              </a:pPr>
              <a:r>
                <a:rPr lang="en-US" sz="1100">
                  <a:solidFill>
                    <a:schemeClr val="tx1">
                      <a:lumMod val="50000"/>
                      <a:lumOff val="50000"/>
                    </a:schemeClr>
                  </a:solidFill>
                </a:rPr>
                <a:t>job positions</a:t>
              </a:r>
            </a:p>
          </p:txBody>
        </p:sp>
      </p:grpSp>
      <p:sp>
        <p:nvSpPr>
          <p:cNvPr id="11" name="Picture Placeholder 10">
            <a:extLst>
              <a:ext uri="{FF2B5EF4-FFF2-40B4-BE49-F238E27FC236}">
                <a16:creationId xmlns:a16="http://schemas.microsoft.com/office/drawing/2014/main" id="{DE9B6979-F3FB-4C59-8CA2-31DEE171C3EB}"/>
              </a:ext>
            </a:extLst>
          </p:cNvPr>
          <p:cNvSpPr>
            <a:spLocks noGrp="1"/>
          </p:cNvSpPr>
          <p:nvPr>
            <p:ph type="pic" sz="quarter" idx="11"/>
          </p:nvPr>
        </p:nvSpPr>
        <p:spPr/>
      </p:sp>
      <p:sp>
        <p:nvSpPr>
          <p:cNvPr id="15" name="Picture Placeholder 14">
            <a:extLst>
              <a:ext uri="{FF2B5EF4-FFF2-40B4-BE49-F238E27FC236}">
                <a16:creationId xmlns:a16="http://schemas.microsoft.com/office/drawing/2014/main" id="{0968BFA8-0B5E-4381-8F3C-D3D73877D997}"/>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60708199-F5CC-4528-8D7D-72484347F5D3}"/>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AFD5B40C-E8B4-4201-A0E0-383D4289B1C6}"/>
              </a:ext>
            </a:extLst>
          </p:cNvPr>
          <p:cNvSpPr>
            <a:spLocks noGrp="1"/>
          </p:cNvSpPr>
          <p:nvPr>
            <p:ph type="pic" sz="quarter" idx="10"/>
          </p:nvPr>
        </p:nvSpPr>
        <p:spPr/>
      </p:sp>
    </p:spTree>
    <p:extLst>
      <p:ext uri="{BB962C8B-B14F-4D97-AF65-F5344CB8AC3E}">
        <p14:creationId xmlns:p14="http://schemas.microsoft.com/office/powerpoint/2010/main" val="385883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7A2585E-76F1-4014-9FCF-D0DAEB6FA9BB}"/>
              </a:ext>
            </a:extLst>
          </p:cNvPr>
          <p:cNvSpPr/>
          <p:nvPr/>
        </p:nvSpPr>
        <p:spPr>
          <a:xfrm>
            <a:off x="10878875" y="3788462"/>
            <a:ext cx="437440" cy="437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34" name="Rectangle 33">
            <a:extLst>
              <a:ext uri="{FF2B5EF4-FFF2-40B4-BE49-F238E27FC236}">
                <a16:creationId xmlns:a16="http://schemas.microsoft.com/office/drawing/2014/main" id="{8E910BCA-EF41-4E87-ADB0-C5953E96D45E}"/>
              </a:ext>
            </a:extLst>
          </p:cNvPr>
          <p:cNvSpPr/>
          <p:nvPr/>
        </p:nvSpPr>
        <p:spPr>
          <a:xfrm>
            <a:off x="9004026" y="3744209"/>
            <a:ext cx="2205861" cy="505267"/>
          </a:xfrm>
          <a:prstGeom prst="rect">
            <a:avLst/>
          </a:prstGeom>
        </p:spPr>
        <p:txBody>
          <a:bodyPr wrap="none">
            <a:spAutoFit/>
          </a:bodyPr>
          <a:lstStyle/>
          <a:p>
            <a:pPr algn="r">
              <a:lnSpc>
                <a:spcPct val="150000"/>
              </a:lnSpc>
            </a:pPr>
            <a:r>
              <a:rPr lang="en-US" sz="2000">
                <a:solidFill>
                  <a:schemeClr val="tx1">
                    <a:lumMod val="65000"/>
                    <a:lumOff val="35000"/>
                  </a:schemeClr>
                </a:solidFill>
                <a:latin typeface="+mj-lt"/>
              </a:rPr>
              <a:t>Vanessa Stylusia</a:t>
            </a:r>
            <a:endParaRPr lang="en-ID" sz="2000" dirty="0">
              <a:solidFill>
                <a:schemeClr val="tx1">
                  <a:lumMod val="65000"/>
                  <a:lumOff val="35000"/>
                </a:schemeClr>
              </a:solidFill>
              <a:latin typeface="+mj-lt"/>
            </a:endParaRPr>
          </a:p>
        </p:txBody>
      </p:sp>
      <p:pic>
        <p:nvPicPr>
          <p:cNvPr id="4" name="Picture 3">
            <a:extLst>
              <a:ext uri="{FF2B5EF4-FFF2-40B4-BE49-F238E27FC236}">
                <a16:creationId xmlns:a16="http://schemas.microsoft.com/office/drawing/2014/main" id="{A6AA8EE7-10C2-483E-9B1B-9F2E22214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454" y="420914"/>
            <a:ext cx="2691898" cy="6437086"/>
          </a:xfrm>
          <a:prstGeom prst="rect">
            <a:avLst/>
          </a:prstGeom>
        </p:spPr>
      </p:pic>
      <p:sp>
        <p:nvSpPr>
          <p:cNvPr id="5" name="Rectangle 4">
            <a:extLst>
              <a:ext uri="{FF2B5EF4-FFF2-40B4-BE49-F238E27FC236}">
                <a16:creationId xmlns:a16="http://schemas.microsoft.com/office/drawing/2014/main" id="{15B10B54-B182-4A58-8DDB-1A2E629B5EFD}"/>
              </a:ext>
            </a:extLst>
          </p:cNvPr>
          <p:cNvSpPr/>
          <p:nvPr/>
        </p:nvSpPr>
        <p:spPr>
          <a:xfrm>
            <a:off x="943041" y="1223411"/>
            <a:ext cx="2691898" cy="4832092"/>
          </a:xfrm>
          <a:prstGeom prst="rect">
            <a:avLst/>
          </a:prstGeom>
        </p:spPr>
        <p:txBody>
          <a:bodyPr wrap="square">
            <a:spAutoFit/>
          </a:bodyPr>
          <a:lstStyle/>
          <a:p>
            <a:r>
              <a:rPr lang="en-US" sz="2800">
                <a:solidFill>
                  <a:schemeClr val="accent1"/>
                </a:solidFill>
                <a:latin typeface="+mj-lt"/>
              </a:rPr>
              <a:t>Freedom</a:t>
            </a:r>
            <a:r>
              <a:rPr lang="en-US" sz="2800">
                <a:solidFill>
                  <a:schemeClr val="tx1">
                    <a:lumMod val="65000"/>
                    <a:lumOff val="35000"/>
                  </a:schemeClr>
                </a:solidFill>
                <a:latin typeface="+mj-lt"/>
              </a:rPr>
              <a:t> is the open window </a:t>
            </a:r>
            <a:r>
              <a:rPr lang="en-US" sz="2800">
                <a:solidFill>
                  <a:schemeClr val="accent1"/>
                </a:solidFill>
                <a:latin typeface="+mj-lt"/>
              </a:rPr>
              <a:t>through</a:t>
            </a:r>
            <a:r>
              <a:rPr lang="en-US" sz="2800">
                <a:solidFill>
                  <a:schemeClr val="tx1">
                    <a:lumMod val="65000"/>
                    <a:lumOff val="35000"/>
                  </a:schemeClr>
                </a:solidFill>
                <a:latin typeface="+mj-lt"/>
              </a:rPr>
              <a:t> which pours </a:t>
            </a:r>
            <a:r>
              <a:rPr lang="en-US" sz="2800">
                <a:solidFill>
                  <a:schemeClr val="accent1"/>
                </a:solidFill>
                <a:latin typeface="+mj-lt"/>
              </a:rPr>
              <a:t>the sunlight</a:t>
            </a:r>
          </a:p>
          <a:p>
            <a:r>
              <a:rPr lang="en-US" sz="2800">
                <a:solidFill>
                  <a:schemeClr val="tx1">
                    <a:lumMod val="65000"/>
                    <a:lumOff val="35000"/>
                  </a:schemeClr>
                </a:solidFill>
                <a:latin typeface="+mj-lt"/>
              </a:rPr>
              <a:t>of the </a:t>
            </a:r>
          </a:p>
          <a:p>
            <a:r>
              <a:rPr lang="en-US" sz="2800">
                <a:solidFill>
                  <a:schemeClr val="accent1"/>
                </a:solidFill>
                <a:latin typeface="+mj-lt"/>
              </a:rPr>
              <a:t>human </a:t>
            </a:r>
          </a:p>
          <a:p>
            <a:r>
              <a:rPr lang="en-US" sz="2800">
                <a:solidFill>
                  <a:schemeClr val="accent1"/>
                </a:solidFill>
                <a:latin typeface="+mj-lt"/>
              </a:rPr>
              <a:t>spirit </a:t>
            </a:r>
            <a:r>
              <a:rPr lang="en-US" sz="2800">
                <a:solidFill>
                  <a:schemeClr val="tx1">
                    <a:lumMod val="65000"/>
                    <a:lumOff val="35000"/>
                  </a:schemeClr>
                </a:solidFill>
                <a:latin typeface="+mj-lt"/>
              </a:rPr>
              <a:t>and human </a:t>
            </a:r>
            <a:r>
              <a:rPr lang="en-US" sz="2800">
                <a:solidFill>
                  <a:schemeClr val="accent1"/>
                </a:solidFill>
                <a:latin typeface="+mj-lt"/>
              </a:rPr>
              <a:t>dignity</a:t>
            </a:r>
            <a:endParaRPr lang="en-ID" sz="2800">
              <a:solidFill>
                <a:schemeClr val="accent1"/>
              </a:solidFill>
              <a:latin typeface="+mj-lt"/>
            </a:endParaRPr>
          </a:p>
        </p:txBody>
      </p:sp>
      <p:grpSp>
        <p:nvGrpSpPr>
          <p:cNvPr id="33" name="Group 32">
            <a:extLst>
              <a:ext uri="{FF2B5EF4-FFF2-40B4-BE49-F238E27FC236}">
                <a16:creationId xmlns:a16="http://schemas.microsoft.com/office/drawing/2014/main" id="{ED3F0412-384B-4202-88F2-B4E2F05A844B}"/>
              </a:ext>
            </a:extLst>
          </p:cNvPr>
          <p:cNvGrpSpPr/>
          <p:nvPr/>
        </p:nvGrpSpPr>
        <p:grpSpPr>
          <a:xfrm>
            <a:off x="6415313" y="519923"/>
            <a:ext cx="5776687" cy="2925049"/>
            <a:chOff x="6415313" y="1997838"/>
            <a:chExt cx="5776687" cy="2925049"/>
          </a:xfrm>
        </p:grpSpPr>
        <p:sp>
          <p:nvSpPr>
            <p:cNvPr id="6" name="Rectangle 5">
              <a:extLst>
                <a:ext uri="{FF2B5EF4-FFF2-40B4-BE49-F238E27FC236}">
                  <a16:creationId xmlns:a16="http://schemas.microsoft.com/office/drawing/2014/main" id="{7D5F14E2-3D22-4256-849C-2CE665EE7265}"/>
                </a:ext>
              </a:extLst>
            </p:cNvPr>
            <p:cNvSpPr/>
            <p:nvPr/>
          </p:nvSpPr>
          <p:spPr>
            <a:xfrm flipH="1">
              <a:off x="10134600" y="1997838"/>
              <a:ext cx="2057400" cy="2001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7" name="TextBox 6">
              <a:extLst>
                <a:ext uri="{FF2B5EF4-FFF2-40B4-BE49-F238E27FC236}">
                  <a16:creationId xmlns:a16="http://schemas.microsoft.com/office/drawing/2014/main" id="{F588265D-26FC-43BD-B6A8-52ABCE64855A}"/>
                </a:ext>
              </a:extLst>
            </p:cNvPr>
            <p:cNvSpPr txBox="1"/>
            <p:nvPr/>
          </p:nvSpPr>
          <p:spPr>
            <a:xfrm flipH="1">
              <a:off x="6795100" y="2213587"/>
              <a:ext cx="4628448"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Meet with</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inspiring woman</a:t>
              </a:r>
              <a:endParaRPr lang="en-ID" sz="4800" spc="-300">
                <a:solidFill>
                  <a:schemeClr val="tx1">
                    <a:lumMod val="65000"/>
                    <a:lumOff val="35000"/>
                  </a:schemeClr>
                </a:solidFill>
                <a:latin typeface="+mj-lt"/>
              </a:endParaRPr>
            </a:p>
          </p:txBody>
        </p:sp>
        <p:sp>
          <p:nvSpPr>
            <p:cNvPr id="8" name="TextBox 7">
              <a:extLst>
                <a:ext uri="{FF2B5EF4-FFF2-40B4-BE49-F238E27FC236}">
                  <a16:creationId xmlns:a16="http://schemas.microsoft.com/office/drawing/2014/main" id="{097D0B53-A135-4FF7-A01D-A918E709FF06}"/>
                </a:ext>
              </a:extLst>
            </p:cNvPr>
            <p:cNvSpPr txBox="1"/>
            <p:nvPr/>
          </p:nvSpPr>
          <p:spPr>
            <a:xfrm flipH="1">
              <a:off x="6415313" y="4214744"/>
              <a:ext cx="4975480" cy="708143"/>
            </a:xfrm>
            <a:prstGeom prst="rect">
              <a:avLst/>
            </a:prstGeom>
            <a:noFill/>
          </p:spPr>
          <p:txBody>
            <a:bodyPr wrap="square" rtlCol="0">
              <a:spAutoFit/>
            </a:bodyPr>
            <a:lstStyle/>
            <a:p>
              <a:pPr algn="r">
                <a:lnSpc>
                  <a:spcPct val="150000"/>
                </a:lnSpc>
              </a:pPr>
              <a:r>
                <a:rPr lang="en-US" sz="1400">
                  <a:solidFill>
                    <a:schemeClr val="tx1">
                      <a:lumMod val="50000"/>
                      <a:lumOff val="50000"/>
                    </a:schemeClr>
                  </a:solidFill>
                </a:rPr>
                <a:t>adipiscing elit maecenas porttitor congue massa fusce posuere magna sed pulvinar ultricies purus</a:t>
              </a:r>
            </a:p>
          </p:txBody>
        </p:sp>
      </p:grpSp>
      <p:sp>
        <p:nvSpPr>
          <p:cNvPr id="12" name="Oval 11">
            <a:extLst>
              <a:ext uri="{FF2B5EF4-FFF2-40B4-BE49-F238E27FC236}">
                <a16:creationId xmlns:a16="http://schemas.microsoft.com/office/drawing/2014/main" id="{C972B742-4BDB-42F4-9ED9-B37455A9BA2D}"/>
              </a:ext>
            </a:extLst>
          </p:cNvPr>
          <p:cNvSpPr/>
          <p:nvPr/>
        </p:nvSpPr>
        <p:spPr>
          <a:xfrm>
            <a:off x="11022878" y="4625038"/>
            <a:ext cx="306457" cy="3064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3" name="Freeform 41">
            <a:extLst>
              <a:ext uri="{FF2B5EF4-FFF2-40B4-BE49-F238E27FC236}">
                <a16:creationId xmlns:a16="http://schemas.microsoft.com/office/drawing/2014/main" id="{379BD4A7-2F9D-4959-984F-AD4A319DA0AB}"/>
              </a:ext>
            </a:extLst>
          </p:cNvPr>
          <p:cNvSpPr>
            <a:spLocks/>
          </p:cNvSpPr>
          <p:nvPr/>
        </p:nvSpPr>
        <p:spPr bwMode="auto">
          <a:xfrm>
            <a:off x="11139230" y="4694902"/>
            <a:ext cx="73754" cy="156430"/>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4" name="Oval 13">
            <a:extLst>
              <a:ext uri="{FF2B5EF4-FFF2-40B4-BE49-F238E27FC236}">
                <a16:creationId xmlns:a16="http://schemas.microsoft.com/office/drawing/2014/main" id="{688E9039-CE32-43CB-9EFA-A824E995BDEA}"/>
              </a:ext>
            </a:extLst>
          </p:cNvPr>
          <p:cNvSpPr/>
          <p:nvPr/>
        </p:nvSpPr>
        <p:spPr>
          <a:xfrm>
            <a:off x="11022878" y="5711638"/>
            <a:ext cx="306457" cy="3064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5" name="Freeform 51">
            <a:extLst>
              <a:ext uri="{FF2B5EF4-FFF2-40B4-BE49-F238E27FC236}">
                <a16:creationId xmlns:a16="http://schemas.microsoft.com/office/drawing/2014/main" id="{8812D9F6-2657-4FC2-836A-7507F7872EE8}"/>
              </a:ext>
            </a:extLst>
          </p:cNvPr>
          <p:cNvSpPr>
            <a:spLocks/>
          </p:cNvSpPr>
          <p:nvPr/>
        </p:nvSpPr>
        <p:spPr bwMode="auto">
          <a:xfrm>
            <a:off x="11097595" y="5796670"/>
            <a:ext cx="157024" cy="126095"/>
          </a:xfrm>
          <a:custGeom>
            <a:avLst/>
            <a:gdLst>
              <a:gd name="T0" fmla="*/ 203 w 203"/>
              <a:gd name="T1" fmla="*/ 19 h 162"/>
              <a:gd name="T2" fmla="*/ 179 w 203"/>
              <a:gd name="T3" fmla="*/ 26 h 162"/>
              <a:gd name="T4" fmla="*/ 197 w 203"/>
              <a:gd name="T5" fmla="*/ 3 h 162"/>
              <a:gd name="T6" fmla="*/ 171 w 203"/>
              <a:gd name="T7" fmla="*/ 13 h 162"/>
              <a:gd name="T8" fmla="*/ 140 w 203"/>
              <a:gd name="T9" fmla="*/ 0 h 162"/>
              <a:gd name="T10" fmla="*/ 99 w 203"/>
              <a:gd name="T11" fmla="*/ 41 h 162"/>
              <a:gd name="T12" fmla="*/ 100 w 203"/>
              <a:gd name="T13" fmla="*/ 50 h 162"/>
              <a:gd name="T14" fmla="*/ 14 w 203"/>
              <a:gd name="T15" fmla="*/ 7 h 162"/>
              <a:gd name="T16" fmla="*/ 9 w 203"/>
              <a:gd name="T17" fmla="*/ 28 h 162"/>
              <a:gd name="T18" fmla="*/ 27 w 203"/>
              <a:gd name="T19" fmla="*/ 62 h 162"/>
              <a:gd name="T20" fmla="*/ 8 w 203"/>
              <a:gd name="T21" fmla="*/ 57 h 162"/>
              <a:gd name="T22" fmla="*/ 8 w 203"/>
              <a:gd name="T23" fmla="*/ 57 h 162"/>
              <a:gd name="T24" fmla="*/ 11 w 203"/>
              <a:gd name="T25" fmla="*/ 72 h 162"/>
              <a:gd name="T26" fmla="*/ 42 w 203"/>
              <a:gd name="T27" fmla="*/ 97 h 162"/>
              <a:gd name="T28" fmla="*/ 31 w 203"/>
              <a:gd name="T29" fmla="*/ 99 h 162"/>
              <a:gd name="T30" fmla="*/ 23 w 203"/>
              <a:gd name="T31" fmla="*/ 98 h 162"/>
              <a:gd name="T32" fmla="*/ 62 w 203"/>
              <a:gd name="T33" fmla="*/ 126 h 162"/>
              <a:gd name="T34" fmla="*/ 10 w 203"/>
              <a:gd name="T35" fmla="*/ 144 h 162"/>
              <a:gd name="T36" fmla="*/ 0 w 203"/>
              <a:gd name="T37" fmla="*/ 143 h 162"/>
              <a:gd name="T38" fmla="*/ 64 w 203"/>
              <a:gd name="T39" fmla="*/ 162 h 162"/>
              <a:gd name="T40" fmla="*/ 179 w 203"/>
              <a:gd name="T41" fmla="*/ 70 h 162"/>
              <a:gd name="T42" fmla="*/ 182 w 203"/>
              <a:gd name="T43" fmla="*/ 46 h 162"/>
              <a:gd name="T44" fmla="*/ 182 w 203"/>
              <a:gd name="T45" fmla="*/ 40 h 162"/>
              <a:gd name="T46" fmla="*/ 203 w 203"/>
              <a:gd name="T47" fmla="*/ 1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162">
                <a:moveTo>
                  <a:pt x="203" y="19"/>
                </a:moveTo>
                <a:cubicBezTo>
                  <a:pt x="195" y="22"/>
                  <a:pt x="187" y="24"/>
                  <a:pt x="179" y="26"/>
                </a:cubicBezTo>
                <a:cubicBezTo>
                  <a:pt x="187" y="20"/>
                  <a:pt x="194" y="13"/>
                  <a:pt x="197" y="3"/>
                </a:cubicBezTo>
                <a:cubicBezTo>
                  <a:pt x="189" y="8"/>
                  <a:pt x="180" y="11"/>
                  <a:pt x="171" y="13"/>
                </a:cubicBezTo>
                <a:cubicBezTo>
                  <a:pt x="163" y="5"/>
                  <a:pt x="152" y="0"/>
                  <a:pt x="140" y="0"/>
                </a:cubicBezTo>
                <a:cubicBezTo>
                  <a:pt x="117" y="0"/>
                  <a:pt x="99" y="18"/>
                  <a:pt x="99" y="41"/>
                </a:cubicBezTo>
                <a:cubicBezTo>
                  <a:pt x="99" y="44"/>
                  <a:pt x="99" y="47"/>
                  <a:pt x="100" y="50"/>
                </a:cubicBezTo>
                <a:cubicBezTo>
                  <a:pt x="65" y="48"/>
                  <a:pt x="35" y="32"/>
                  <a:pt x="14" y="7"/>
                </a:cubicBezTo>
                <a:cubicBezTo>
                  <a:pt x="11" y="14"/>
                  <a:pt x="9" y="20"/>
                  <a:pt x="9" y="28"/>
                </a:cubicBezTo>
                <a:cubicBezTo>
                  <a:pt x="9" y="42"/>
                  <a:pt x="16" y="55"/>
                  <a:pt x="27" y="62"/>
                </a:cubicBezTo>
                <a:cubicBezTo>
                  <a:pt x="20" y="62"/>
                  <a:pt x="14" y="60"/>
                  <a:pt x="8" y="57"/>
                </a:cubicBezTo>
                <a:cubicBezTo>
                  <a:pt x="8" y="57"/>
                  <a:pt x="8" y="57"/>
                  <a:pt x="8" y="57"/>
                </a:cubicBezTo>
                <a:cubicBezTo>
                  <a:pt x="8" y="63"/>
                  <a:pt x="9" y="67"/>
                  <a:pt x="11" y="72"/>
                </a:cubicBezTo>
                <a:cubicBezTo>
                  <a:pt x="16" y="85"/>
                  <a:pt x="28" y="95"/>
                  <a:pt x="42" y="97"/>
                </a:cubicBezTo>
                <a:cubicBezTo>
                  <a:pt x="38" y="98"/>
                  <a:pt x="35" y="99"/>
                  <a:pt x="31" y="99"/>
                </a:cubicBezTo>
                <a:cubicBezTo>
                  <a:pt x="28" y="99"/>
                  <a:pt x="25" y="98"/>
                  <a:pt x="23" y="98"/>
                </a:cubicBezTo>
                <a:cubicBezTo>
                  <a:pt x="28" y="114"/>
                  <a:pt x="44" y="126"/>
                  <a:pt x="62" y="126"/>
                </a:cubicBezTo>
                <a:cubicBezTo>
                  <a:pt x="47" y="137"/>
                  <a:pt x="30" y="144"/>
                  <a:pt x="10" y="144"/>
                </a:cubicBezTo>
                <a:cubicBezTo>
                  <a:pt x="7" y="144"/>
                  <a:pt x="4" y="144"/>
                  <a:pt x="0" y="143"/>
                </a:cubicBezTo>
                <a:cubicBezTo>
                  <a:pt x="19" y="155"/>
                  <a:pt x="41" y="162"/>
                  <a:pt x="64" y="162"/>
                </a:cubicBezTo>
                <a:cubicBezTo>
                  <a:pt x="129" y="162"/>
                  <a:pt x="169" y="117"/>
                  <a:pt x="179" y="70"/>
                </a:cubicBezTo>
                <a:cubicBezTo>
                  <a:pt x="181" y="62"/>
                  <a:pt x="182" y="54"/>
                  <a:pt x="182" y="46"/>
                </a:cubicBezTo>
                <a:cubicBezTo>
                  <a:pt x="182" y="44"/>
                  <a:pt x="182" y="42"/>
                  <a:pt x="182" y="40"/>
                </a:cubicBezTo>
                <a:cubicBezTo>
                  <a:pt x="190" y="34"/>
                  <a:pt x="197" y="27"/>
                  <a:pt x="20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6" name="Oval 15">
            <a:extLst>
              <a:ext uri="{FF2B5EF4-FFF2-40B4-BE49-F238E27FC236}">
                <a16:creationId xmlns:a16="http://schemas.microsoft.com/office/drawing/2014/main" id="{3BA2D7AC-0E0D-4076-8D59-016D128A843F}"/>
              </a:ext>
            </a:extLst>
          </p:cNvPr>
          <p:cNvSpPr/>
          <p:nvPr/>
        </p:nvSpPr>
        <p:spPr>
          <a:xfrm>
            <a:off x="11022878" y="5165795"/>
            <a:ext cx="306457" cy="3064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Freeform 13">
            <a:extLst>
              <a:ext uri="{FF2B5EF4-FFF2-40B4-BE49-F238E27FC236}">
                <a16:creationId xmlns:a16="http://schemas.microsoft.com/office/drawing/2014/main" id="{685F1916-4102-4C66-923F-B33C0CC3BD51}"/>
              </a:ext>
            </a:extLst>
          </p:cNvPr>
          <p:cNvSpPr>
            <a:spLocks noChangeAspect="1" noEditPoints="1"/>
          </p:cNvSpPr>
          <p:nvPr/>
        </p:nvSpPr>
        <p:spPr bwMode="auto">
          <a:xfrm>
            <a:off x="11098550" y="5236381"/>
            <a:ext cx="155114" cy="155114"/>
          </a:xfrm>
          <a:custGeom>
            <a:avLst/>
            <a:gdLst>
              <a:gd name="T0" fmla="*/ 142 w 202"/>
              <a:gd name="T1" fmla="*/ 19 h 202"/>
              <a:gd name="T2" fmla="*/ 172 w 202"/>
              <a:gd name="T3" fmla="*/ 30 h 202"/>
              <a:gd name="T4" fmla="*/ 183 w 202"/>
              <a:gd name="T5" fmla="*/ 60 h 202"/>
              <a:gd name="T6" fmla="*/ 183 w 202"/>
              <a:gd name="T7" fmla="*/ 142 h 202"/>
              <a:gd name="T8" fmla="*/ 172 w 202"/>
              <a:gd name="T9" fmla="*/ 172 h 202"/>
              <a:gd name="T10" fmla="*/ 142 w 202"/>
              <a:gd name="T11" fmla="*/ 183 h 202"/>
              <a:gd name="T12" fmla="*/ 60 w 202"/>
              <a:gd name="T13" fmla="*/ 183 h 202"/>
              <a:gd name="T14" fmla="*/ 30 w 202"/>
              <a:gd name="T15" fmla="*/ 172 h 202"/>
              <a:gd name="T16" fmla="*/ 19 w 202"/>
              <a:gd name="T17" fmla="*/ 142 h 202"/>
              <a:gd name="T18" fmla="*/ 19 w 202"/>
              <a:gd name="T19" fmla="*/ 60 h 202"/>
              <a:gd name="T20" fmla="*/ 30 w 202"/>
              <a:gd name="T21" fmla="*/ 30 h 202"/>
              <a:gd name="T22" fmla="*/ 60 w 202"/>
              <a:gd name="T23" fmla="*/ 19 h 202"/>
              <a:gd name="T24" fmla="*/ 101 w 202"/>
              <a:gd name="T25" fmla="*/ 0 h 202"/>
              <a:gd name="T26" fmla="*/ 35 w 202"/>
              <a:gd name="T27" fmla="*/ 6 h 202"/>
              <a:gd name="T28" fmla="*/ 5 w 202"/>
              <a:gd name="T29" fmla="*/ 35 h 202"/>
              <a:gd name="T30" fmla="*/ 0 w 202"/>
              <a:gd name="T31" fmla="*/ 101 h 202"/>
              <a:gd name="T32" fmla="*/ 5 w 202"/>
              <a:gd name="T33" fmla="*/ 167 h 202"/>
              <a:gd name="T34" fmla="*/ 35 w 202"/>
              <a:gd name="T35" fmla="*/ 197 h 202"/>
              <a:gd name="T36" fmla="*/ 101 w 202"/>
              <a:gd name="T37" fmla="*/ 202 h 202"/>
              <a:gd name="T38" fmla="*/ 167 w 202"/>
              <a:gd name="T39" fmla="*/ 197 h 202"/>
              <a:gd name="T40" fmla="*/ 196 w 202"/>
              <a:gd name="T41" fmla="*/ 167 h 202"/>
              <a:gd name="T42" fmla="*/ 202 w 202"/>
              <a:gd name="T43" fmla="*/ 101 h 202"/>
              <a:gd name="T44" fmla="*/ 196 w 202"/>
              <a:gd name="T45" fmla="*/ 35 h 202"/>
              <a:gd name="T46" fmla="*/ 167 w 202"/>
              <a:gd name="T47" fmla="*/ 6 h 202"/>
              <a:gd name="T48" fmla="*/ 101 w 202"/>
              <a:gd name="T49" fmla="*/ 0 h 202"/>
              <a:gd name="T50" fmla="*/ 49 w 202"/>
              <a:gd name="T51" fmla="*/ 101 h 202"/>
              <a:gd name="T52" fmla="*/ 153 w 202"/>
              <a:gd name="T53" fmla="*/ 101 h 202"/>
              <a:gd name="T54" fmla="*/ 101 w 202"/>
              <a:gd name="T55" fmla="*/ 135 h 202"/>
              <a:gd name="T56" fmla="*/ 101 w 202"/>
              <a:gd name="T57" fmla="*/ 68 h 202"/>
              <a:gd name="T58" fmla="*/ 101 w 202"/>
              <a:gd name="T59" fmla="*/ 135 h 202"/>
              <a:gd name="T60" fmla="*/ 155 w 202"/>
              <a:gd name="T61" fmla="*/ 59 h 202"/>
              <a:gd name="T62" fmla="*/ 155 w 202"/>
              <a:gd name="T63" fmla="*/ 3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02">
                <a:moveTo>
                  <a:pt x="101" y="18"/>
                </a:moveTo>
                <a:cubicBezTo>
                  <a:pt x="128" y="18"/>
                  <a:pt x="131" y="19"/>
                  <a:pt x="142" y="19"/>
                </a:cubicBezTo>
                <a:cubicBezTo>
                  <a:pt x="151" y="20"/>
                  <a:pt x="157" y="21"/>
                  <a:pt x="160" y="23"/>
                </a:cubicBezTo>
                <a:cubicBezTo>
                  <a:pt x="165" y="24"/>
                  <a:pt x="168" y="27"/>
                  <a:pt x="172" y="30"/>
                </a:cubicBezTo>
                <a:cubicBezTo>
                  <a:pt x="175" y="34"/>
                  <a:pt x="178" y="37"/>
                  <a:pt x="180" y="42"/>
                </a:cubicBezTo>
                <a:cubicBezTo>
                  <a:pt x="181" y="45"/>
                  <a:pt x="183" y="51"/>
                  <a:pt x="183" y="60"/>
                </a:cubicBezTo>
                <a:cubicBezTo>
                  <a:pt x="183" y="71"/>
                  <a:pt x="184" y="74"/>
                  <a:pt x="184" y="101"/>
                </a:cubicBezTo>
                <a:cubicBezTo>
                  <a:pt x="184" y="128"/>
                  <a:pt x="183" y="131"/>
                  <a:pt x="183" y="142"/>
                </a:cubicBezTo>
                <a:cubicBezTo>
                  <a:pt x="183" y="152"/>
                  <a:pt x="181" y="157"/>
                  <a:pt x="180" y="161"/>
                </a:cubicBezTo>
                <a:cubicBezTo>
                  <a:pt x="178" y="165"/>
                  <a:pt x="175" y="169"/>
                  <a:pt x="172" y="172"/>
                </a:cubicBezTo>
                <a:cubicBezTo>
                  <a:pt x="168" y="176"/>
                  <a:pt x="165" y="178"/>
                  <a:pt x="160" y="180"/>
                </a:cubicBezTo>
                <a:cubicBezTo>
                  <a:pt x="157" y="181"/>
                  <a:pt x="151" y="183"/>
                  <a:pt x="142" y="183"/>
                </a:cubicBezTo>
                <a:cubicBezTo>
                  <a:pt x="131" y="184"/>
                  <a:pt x="128" y="184"/>
                  <a:pt x="101" y="184"/>
                </a:cubicBezTo>
                <a:cubicBezTo>
                  <a:pt x="74" y="184"/>
                  <a:pt x="71" y="184"/>
                  <a:pt x="60" y="183"/>
                </a:cubicBezTo>
                <a:cubicBezTo>
                  <a:pt x="50" y="183"/>
                  <a:pt x="45" y="181"/>
                  <a:pt x="41" y="180"/>
                </a:cubicBezTo>
                <a:cubicBezTo>
                  <a:pt x="37" y="178"/>
                  <a:pt x="33" y="176"/>
                  <a:pt x="30" y="172"/>
                </a:cubicBezTo>
                <a:cubicBezTo>
                  <a:pt x="26" y="169"/>
                  <a:pt x="24" y="165"/>
                  <a:pt x="22" y="161"/>
                </a:cubicBezTo>
                <a:cubicBezTo>
                  <a:pt x="21" y="157"/>
                  <a:pt x="19" y="152"/>
                  <a:pt x="19" y="142"/>
                </a:cubicBezTo>
                <a:cubicBezTo>
                  <a:pt x="18" y="131"/>
                  <a:pt x="18" y="128"/>
                  <a:pt x="18" y="101"/>
                </a:cubicBezTo>
                <a:cubicBezTo>
                  <a:pt x="18" y="74"/>
                  <a:pt x="18" y="71"/>
                  <a:pt x="19" y="60"/>
                </a:cubicBezTo>
                <a:cubicBezTo>
                  <a:pt x="19" y="51"/>
                  <a:pt x="21" y="45"/>
                  <a:pt x="22" y="42"/>
                </a:cubicBezTo>
                <a:cubicBezTo>
                  <a:pt x="24" y="37"/>
                  <a:pt x="26" y="34"/>
                  <a:pt x="30" y="30"/>
                </a:cubicBezTo>
                <a:cubicBezTo>
                  <a:pt x="33" y="27"/>
                  <a:pt x="37" y="24"/>
                  <a:pt x="41" y="23"/>
                </a:cubicBezTo>
                <a:cubicBezTo>
                  <a:pt x="45" y="21"/>
                  <a:pt x="50" y="20"/>
                  <a:pt x="60" y="19"/>
                </a:cubicBezTo>
                <a:cubicBezTo>
                  <a:pt x="71" y="19"/>
                  <a:pt x="74" y="18"/>
                  <a:pt x="101" y="18"/>
                </a:cubicBezTo>
                <a:moveTo>
                  <a:pt x="101" y="0"/>
                </a:moveTo>
                <a:cubicBezTo>
                  <a:pt x="73" y="0"/>
                  <a:pt x="70" y="0"/>
                  <a:pt x="59" y="1"/>
                </a:cubicBezTo>
                <a:cubicBezTo>
                  <a:pt x="48" y="1"/>
                  <a:pt x="41" y="3"/>
                  <a:pt x="35" y="6"/>
                </a:cubicBezTo>
                <a:cubicBezTo>
                  <a:pt x="28" y="8"/>
                  <a:pt x="22" y="12"/>
                  <a:pt x="17" y="17"/>
                </a:cubicBezTo>
                <a:cubicBezTo>
                  <a:pt x="11" y="23"/>
                  <a:pt x="8" y="28"/>
                  <a:pt x="5" y="35"/>
                </a:cubicBezTo>
                <a:cubicBezTo>
                  <a:pt x="3" y="42"/>
                  <a:pt x="1" y="49"/>
                  <a:pt x="1" y="60"/>
                </a:cubicBezTo>
                <a:cubicBezTo>
                  <a:pt x="0" y="70"/>
                  <a:pt x="0" y="74"/>
                  <a:pt x="0" y="101"/>
                </a:cubicBezTo>
                <a:cubicBezTo>
                  <a:pt x="0" y="129"/>
                  <a:pt x="0" y="132"/>
                  <a:pt x="1" y="143"/>
                </a:cubicBezTo>
                <a:cubicBezTo>
                  <a:pt x="1" y="154"/>
                  <a:pt x="3" y="161"/>
                  <a:pt x="5" y="167"/>
                </a:cubicBezTo>
                <a:cubicBezTo>
                  <a:pt x="8" y="174"/>
                  <a:pt x="11" y="180"/>
                  <a:pt x="17" y="185"/>
                </a:cubicBezTo>
                <a:cubicBezTo>
                  <a:pt x="22" y="191"/>
                  <a:pt x="28" y="194"/>
                  <a:pt x="35" y="197"/>
                </a:cubicBezTo>
                <a:cubicBezTo>
                  <a:pt x="41" y="199"/>
                  <a:pt x="48" y="201"/>
                  <a:pt x="59" y="202"/>
                </a:cubicBezTo>
                <a:cubicBezTo>
                  <a:pt x="70" y="202"/>
                  <a:pt x="73" y="202"/>
                  <a:pt x="101" y="202"/>
                </a:cubicBezTo>
                <a:cubicBezTo>
                  <a:pt x="128" y="202"/>
                  <a:pt x="132" y="202"/>
                  <a:pt x="142" y="202"/>
                </a:cubicBezTo>
                <a:cubicBezTo>
                  <a:pt x="153" y="201"/>
                  <a:pt x="161" y="199"/>
                  <a:pt x="167" y="197"/>
                </a:cubicBezTo>
                <a:cubicBezTo>
                  <a:pt x="174" y="194"/>
                  <a:pt x="179" y="191"/>
                  <a:pt x="185" y="185"/>
                </a:cubicBezTo>
                <a:cubicBezTo>
                  <a:pt x="190" y="180"/>
                  <a:pt x="194" y="174"/>
                  <a:pt x="196" y="167"/>
                </a:cubicBezTo>
                <a:cubicBezTo>
                  <a:pt x="199" y="161"/>
                  <a:pt x="201" y="154"/>
                  <a:pt x="201" y="143"/>
                </a:cubicBezTo>
                <a:cubicBezTo>
                  <a:pt x="202" y="132"/>
                  <a:pt x="202" y="129"/>
                  <a:pt x="202" y="101"/>
                </a:cubicBezTo>
                <a:cubicBezTo>
                  <a:pt x="202" y="74"/>
                  <a:pt x="202" y="70"/>
                  <a:pt x="201" y="60"/>
                </a:cubicBezTo>
                <a:cubicBezTo>
                  <a:pt x="201" y="49"/>
                  <a:pt x="199" y="42"/>
                  <a:pt x="196" y="35"/>
                </a:cubicBezTo>
                <a:cubicBezTo>
                  <a:pt x="194" y="28"/>
                  <a:pt x="190" y="23"/>
                  <a:pt x="185" y="17"/>
                </a:cubicBezTo>
                <a:cubicBezTo>
                  <a:pt x="179" y="12"/>
                  <a:pt x="174" y="8"/>
                  <a:pt x="167" y="6"/>
                </a:cubicBezTo>
                <a:cubicBezTo>
                  <a:pt x="161" y="3"/>
                  <a:pt x="153" y="1"/>
                  <a:pt x="142" y="1"/>
                </a:cubicBezTo>
                <a:cubicBezTo>
                  <a:pt x="132" y="0"/>
                  <a:pt x="128" y="0"/>
                  <a:pt x="101" y="0"/>
                </a:cubicBezTo>
                <a:close/>
                <a:moveTo>
                  <a:pt x="101" y="49"/>
                </a:moveTo>
                <a:cubicBezTo>
                  <a:pt x="72" y="49"/>
                  <a:pt x="49" y="73"/>
                  <a:pt x="49" y="101"/>
                </a:cubicBezTo>
                <a:cubicBezTo>
                  <a:pt x="49" y="130"/>
                  <a:pt x="72" y="153"/>
                  <a:pt x="101" y="153"/>
                </a:cubicBezTo>
                <a:cubicBezTo>
                  <a:pt x="129" y="153"/>
                  <a:pt x="153" y="130"/>
                  <a:pt x="153" y="101"/>
                </a:cubicBezTo>
                <a:cubicBezTo>
                  <a:pt x="153" y="73"/>
                  <a:pt x="129" y="49"/>
                  <a:pt x="101" y="49"/>
                </a:cubicBezTo>
                <a:close/>
                <a:moveTo>
                  <a:pt x="101" y="135"/>
                </a:moveTo>
                <a:cubicBezTo>
                  <a:pt x="82" y="135"/>
                  <a:pt x="67" y="120"/>
                  <a:pt x="67" y="101"/>
                </a:cubicBezTo>
                <a:cubicBezTo>
                  <a:pt x="67" y="83"/>
                  <a:pt x="82" y="68"/>
                  <a:pt x="101" y="68"/>
                </a:cubicBezTo>
                <a:cubicBezTo>
                  <a:pt x="119" y="68"/>
                  <a:pt x="134" y="83"/>
                  <a:pt x="134" y="101"/>
                </a:cubicBezTo>
                <a:cubicBezTo>
                  <a:pt x="134" y="120"/>
                  <a:pt x="119" y="135"/>
                  <a:pt x="101" y="135"/>
                </a:cubicBezTo>
                <a:close/>
                <a:moveTo>
                  <a:pt x="167" y="47"/>
                </a:moveTo>
                <a:cubicBezTo>
                  <a:pt x="167" y="54"/>
                  <a:pt x="161" y="59"/>
                  <a:pt x="155" y="59"/>
                </a:cubicBezTo>
                <a:cubicBezTo>
                  <a:pt x="148" y="59"/>
                  <a:pt x="143" y="54"/>
                  <a:pt x="143" y="47"/>
                </a:cubicBezTo>
                <a:cubicBezTo>
                  <a:pt x="143" y="41"/>
                  <a:pt x="148" y="35"/>
                  <a:pt x="155" y="35"/>
                </a:cubicBezTo>
                <a:cubicBezTo>
                  <a:pt x="161" y="35"/>
                  <a:pt x="167" y="41"/>
                  <a:pt x="167" y="47"/>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8" name="Rectangle 17">
            <a:extLst>
              <a:ext uri="{FF2B5EF4-FFF2-40B4-BE49-F238E27FC236}">
                <a16:creationId xmlns:a16="http://schemas.microsoft.com/office/drawing/2014/main" id="{EFB770B8-B026-4613-8BC9-A138B5707AE3}"/>
              </a:ext>
            </a:extLst>
          </p:cNvPr>
          <p:cNvSpPr/>
          <p:nvPr/>
        </p:nvSpPr>
        <p:spPr>
          <a:xfrm>
            <a:off x="9527580" y="4639767"/>
            <a:ext cx="1420582" cy="307777"/>
          </a:xfrm>
          <a:prstGeom prst="rect">
            <a:avLst/>
          </a:prstGeom>
        </p:spPr>
        <p:txBody>
          <a:bodyPr wrap="none">
            <a:spAutoFit/>
          </a:bodyPr>
          <a:lstStyle/>
          <a:p>
            <a:pPr algn="r"/>
            <a:r>
              <a:rPr lang="en-US" sz="1400">
                <a:solidFill>
                  <a:schemeClr val="tx1">
                    <a:lumMod val="65000"/>
                    <a:lumOff val="35000"/>
                  </a:schemeClr>
                </a:solidFill>
                <a:cs typeface="Poppins Medium" panose="00000600000000000000" pitchFamily="50" charset="0"/>
              </a:rPr>
              <a:t>Vanessa style</a:t>
            </a:r>
            <a:endParaRPr lang="en-US" sz="1400" dirty="0">
              <a:solidFill>
                <a:schemeClr val="tx1">
                  <a:lumMod val="65000"/>
                  <a:lumOff val="35000"/>
                </a:schemeClr>
              </a:solidFill>
              <a:cs typeface="Poppins Medium" panose="00000600000000000000" pitchFamily="50" charset="0"/>
            </a:endParaRPr>
          </a:p>
        </p:txBody>
      </p:sp>
      <p:sp>
        <p:nvSpPr>
          <p:cNvPr id="19" name="Rectangle 18">
            <a:extLst>
              <a:ext uri="{FF2B5EF4-FFF2-40B4-BE49-F238E27FC236}">
                <a16:creationId xmlns:a16="http://schemas.microsoft.com/office/drawing/2014/main" id="{9C2BDA76-7168-4D8C-9E8F-5A6F89F97DA0}"/>
              </a:ext>
            </a:extLst>
          </p:cNvPr>
          <p:cNvSpPr/>
          <p:nvPr/>
        </p:nvSpPr>
        <p:spPr>
          <a:xfrm>
            <a:off x="9801694" y="5180524"/>
            <a:ext cx="1146469" cy="307777"/>
          </a:xfrm>
          <a:prstGeom prst="rect">
            <a:avLst/>
          </a:prstGeom>
        </p:spPr>
        <p:txBody>
          <a:bodyPr wrap="none">
            <a:spAutoFit/>
          </a:bodyPr>
          <a:lstStyle/>
          <a:p>
            <a:pPr algn="r"/>
            <a:r>
              <a:rPr lang="en-US" sz="1400">
                <a:solidFill>
                  <a:schemeClr val="tx1">
                    <a:lumMod val="65000"/>
                    <a:lumOff val="35000"/>
                  </a:schemeClr>
                </a:solidFill>
                <a:cs typeface="Poppins Medium" panose="00000600000000000000" pitchFamily="50" charset="0"/>
              </a:rPr>
              <a:t>@vanessa</a:t>
            </a:r>
            <a:endParaRPr lang="en-US" sz="1400" dirty="0">
              <a:solidFill>
                <a:schemeClr val="tx1">
                  <a:lumMod val="65000"/>
                  <a:lumOff val="35000"/>
                </a:schemeClr>
              </a:solidFill>
              <a:cs typeface="Poppins Medium" panose="00000600000000000000" pitchFamily="50" charset="0"/>
            </a:endParaRPr>
          </a:p>
        </p:txBody>
      </p:sp>
      <p:sp>
        <p:nvSpPr>
          <p:cNvPr id="20" name="Rectangle 19">
            <a:extLst>
              <a:ext uri="{FF2B5EF4-FFF2-40B4-BE49-F238E27FC236}">
                <a16:creationId xmlns:a16="http://schemas.microsoft.com/office/drawing/2014/main" id="{6BB4A382-AF58-42DC-9778-F780F5493BA3}"/>
              </a:ext>
            </a:extLst>
          </p:cNvPr>
          <p:cNvSpPr/>
          <p:nvPr/>
        </p:nvSpPr>
        <p:spPr>
          <a:xfrm>
            <a:off x="9691087" y="5726367"/>
            <a:ext cx="1257075" cy="307777"/>
          </a:xfrm>
          <a:prstGeom prst="rect">
            <a:avLst/>
          </a:prstGeom>
        </p:spPr>
        <p:txBody>
          <a:bodyPr wrap="none">
            <a:spAutoFit/>
          </a:bodyPr>
          <a:lstStyle/>
          <a:p>
            <a:pPr algn="r"/>
            <a:r>
              <a:rPr lang="en-US" sz="1400">
                <a:solidFill>
                  <a:schemeClr val="tx1">
                    <a:lumMod val="65000"/>
                    <a:lumOff val="35000"/>
                  </a:schemeClr>
                </a:solidFill>
                <a:cs typeface="Poppins Medium" panose="00000600000000000000" pitchFamily="50" charset="0"/>
              </a:rPr>
              <a:t>@vanessa_</a:t>
            </a:r>
            <a:endParaRPr lang="en-US" sz="1400" dirty="0">
              <a:solidFill>
                <a:schemeClr val="tx1">
                  <a:lumMod val="65000"/>
                  <a:lumOff val="35000"/>
                </a:schemeClr>
              </a:solidFill>
              <a:cs typeface="Poppins Medium" panose="00000600000000000000" pitchFamily="50" charset="0"/>
            </a:endParaRPr>
          </a:p>
        </p:txBody>
      </p:sp>
      <p:sp>
        <p:nvSpPr>
          <p:cNvPr id="21" name="Oval 20">
            <a:extLst>
              <a:ext uri="{FF2B5EF4-FFF2-40B4-BE49-F238E27FC236}">
                <a16:creationId xmlns:a16="http://schemas.microsoft.com/office/drawing/2014/main" id="{B8065EB8-535B-48DA-B4B9-EFD627C552E4}"/>
              </a:ext>
            </a:extLst>
          </p:cNvPr>
          <p:cNvSpPr/>
          <p:nvPr/>
        </p:nvSpPr>
        <p:spPr>
          <a:xfrm>
            <a:off x="8710825" y="4625038"/>
            <a:ext cx="306457" cy="3064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2" name="Oval 21">
            <a:extLst>
              <a:ext uri="{FF2B5EF4-FFF2-40B4-BE49-F238E27FC236}">
                <a16:creationId xmlns:a16="http://schemas.microsoft.com/office/drawing/2014/main" id="{1B3B0B52-8AC0-4BB5-811D-831628AA9FCC}"/>
              </a:ext>
            </a:extLst>
          </p:cNvPr>
          <p:cNvSpPr/>
          <p:nvPr/>
        </p:nvSpPr>
        <p:spPr>
          <a:xfrm>
            <a:off x="8710825" y="5711638"/>
            <a:ext cx="306457" cy="3064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3" name="Oval 22">
            <a:extLst>
              <a:ext uri="{FF2B5EF4-FFF2-40B4-BE49-F238E27FC236}">
                <a16:creationId xmlns:a16="http://schemas.microsoft.com/office/drawing/2014/main" id="{A358096E-FD49-4A49-8E84-912D83E9F1C3}"/>
              </a:ext>
            </a:extLst>
          </p:cNvPr>
          <p:cNvSpPr/>
          <p:nvPr/>
        </p:nvSpPr>
        <p:spPr>
          <a:xfrm>
            <a:off x="8710825" y="5165795"/>
            <a:ext cx="306457" cy="3064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4" name="Rectangle 23">
            <a:extLst>
              <a:ext uri="{FF2B5EF4-FFF2-40B4-BE49-F238E27FC236}">
                <a16:creationId xmlns:a16="http://schemas.microsoft.com/office/drawing/2014/main" id="{264812C6-4F54-46ED-8013-07573D08DD77}"/>
              </a:ext>
            </a:extLst>
          </p:cNvPr>
          <p:cNvSpPr/>
          <p:nvPr/>
        </p:nvSpPr>
        <p:spPr>
          <a:xfrm>
            <a:off x="6828499" y="4639767"/>
            <a:ext cx="1807610" cy="307777"/>
          </a:xfrm>
          <a:prstGeom prst="rect">
            <a:avLst/>
          </a:prstGeom>
        </p:spPr>
        <p:txBody>
          <a:bodyPr wrap="none">
            <a:spAutoFit/>
          </a:bodyPr>
          <a:lstStyle/>
          <a:p>
            <a:pPr algn="r"/>
            <a:r>
              <a:rPr lang="en-US" sz="1400" dirty="0">
                <a:solidFill>
                  <a:schemeClr val="tx1">
                    <a:lumMod val="65000"/>
                    <a:lumOff val="35000"/>
                  </a:schemeClr>
                </a:solidFill>
                <a:cs typeface="Poppins Medium" panose="00000600000000000000" pitchFamily="50" charset="0"/>
              </a:rPr>
              <a:t>St. </a:t>
            </a:r>
            <a:r>
              <a:rPr lang="en-US" sz="1400" dirty="0" err="1">
                <a:solidFill>
                  <a:schemeClr val="tx1">
                    <a:lumMod val="65000"/>
                    <a:lumOff val="35000"/>
                  </a:schemeClr>
                </a:solidFill>
                <a:cs typeface="Poppins Medium" panose="00000600000000000000" pitchFamily="50" charset="0"/>
              </a:rPr>
              <a:t>Peternburg,USA</a:t>
            </a:r>
            <a:endParaRPr lang="en-US" sz="1400" dirty="0">
              <a:solidFill>
                <a:schemeClr val="tx1">
                  <a:lumMod val="65000"/>
                  <a:lumOff val="35000"/>
                </a:schemeClr>
              </a:solidFill>
              <a:cs typeface="Poppins Medium" panose="00000600000000000000" pitchFamily="50" charset="0"/>
            </a:endParaRPr>
          </a:p>
        </p:txBody>
      </p:sp>
      <p:sp>
        <p:nvSpPr>
          <p:cNvPr id="25" name="Rectangle 24">
            <a:extLst>
              <a:ext uri="{FF2B5EF4-FFF2-40B4-BE49-F238E27FC236}">
                <a16:creationId xmlns:a16="http://schemas.microsoft.com/office/drawing/2014/main" id="{B9C48AC0-18D6-4FDA-8033-49B65347F18D}"/>
              </a:ext>
            </a:extLst>
          </p:cNvPr>
          <p:cNvSpPr/>
          <p:nvPr/>
        </p:nvSpPr>
        <p:spPr>
          <a:xfrm>
            <a:off x="7228351" y="5180524"/>
            <a:ext cx="1407758" cy="307777"/>
          </a:xfrm>
          <a:prstGeom prst="rect">
            <a:avLst/>
          </a:prstGeom>
        </p:spPr>
        <p:txBody>
          <a:bodyPr wrap="none">
            <a:spAutoFit/>
          </a:bodyPr>
          <a:lstStyle/>
          <a:p>
            <a:pPr algn="r"/>
            <a:r>
              <a:rPr lang="en-US" sz="1400" dirty="0">
                <a:solidFill>
                  <a:schemeClr val="tx1">
                    <a:lumMod val="65000"/>
                    <a:lumOff val="35000"/>
                  </a:schemeClr>
                </a:solidFill>
                <a:cs typeface="Poppins Medium" panose="00000600000000000000" pitchFamily="50" charset="0"/>
              </a:rPr>
              <a:t>+61 2435 2654</a:t>
            </a:r>
          </a:p>
        </p:txBody>
      </p:sp>
      <p:sp>
        <p:nvSpPr>
          <p:cNvPr id="26" name="Rectangle 25">
            <a:extLst>
              <a:ext uri="{FF2B5EF4-FFF2-40B4-BE49-F238E27FC236}">
                <a16:creationId xmlns:a16="http://schemas.microsoft.com/office/drawing/2014/main" id="{C0F7CA88-B0E9-4FC2-AD53-2F122B208023}"/>
              </a:ext>
            </a:extLst>
          </p:cNvPr>
          <p:cNvSpPr/>
          <p:nvPr/>
        </p:nvSpPr>
        <p:spPr>
          <a:xfrm>
            <a:off x="6535854" y="5726367"/>
            <a:ext cx="2100255" cy="307777"/>
          </a:xfrm>
          <a:prstGeom prst="rect">
            <a:avLst/>
          </a:prstGeom>
        </p:spPr>
        <p:txBody>
          <a:bodyPr wrap="none">
            <a:spAutoFit/>
          </a:bodyPr>
          <a:lstStyle/>
          <a:p>
            <a:pPr algn="r"/>
            <a:r>
              <a:rPr lang="en-US" sz="1400">
                <a:solidFill>
                  <a:schemeClr val="tx1">
                    <a:lumMod val="65000"/>
                    <a:lumOff val="35000"/>
                  </a:schemeClr>
                </a:solidFill>
                <a:cs typeface="Poppins Medium" panose="00000600000000000000" pitchFamily="50" charset="0"/>
              </a:rPr>
              <a:t>vanessa@</a:t>
            </a:r>
            <a:r>
              <a:rPr lang="en-US" sz="1400" dirty="0">
                <a:solidFill>
                  <a:schemeClr val="tx1">
                    <a:lumMod val="65000"/>
                    <a:lumOff val="35000"/>
                  </a:schemeClr>
                </a:solidFill>
                <a:cs typeface="Poppins Medium" panose="00000600000000000000" pitchFamily="50" charset="0"/>
              </a:rPr>
              <a:t>gmail.com</a:t>
            </a:r>
          </a:p>
        </p:txBody>
      </p:sp>
      <p:grpSp>
        <p:nvGrpSpPr>
          <p:cNvPr id="27" name="Group 26">
            <a:extLst>
              <a:ext uri="{FF2B5EF4-FFF2-40B4-BE49-F238E27FC236}">
                <a16:creationId xmlns:a16="http://schemas.microsoft.com/office/drawing/2014/main" id="{7E46A6DA-30F2-463B-A641-C76525FD140B}"/>
              </a:ext>
            </a:extLst>
          </p:cNvPr>
          <p:cNvGrpSpPr/>
          <p:nvPr/>
        </p:nvGrpSpPr>
        <p:grpSpPr>
          <a:xfrm flipH="1">
            <a:off x="8773283" y="5232914"/>
            <a:ext cx="181541" cy="172219"/>
            <a:chOff x="4595813" y="3798888"/>
            <a:chExt cx="587375" cy="557213"/>
          </a:xfrm>
          <a:solidFill>
            <a:schemeClr val="bg1"/>
          </a:solidFill>
        </p:grpSpPr>
        <p:sp>
          <p:nvSpPr>
            <p:cNvPr id="28" name="Freeform 43">
              <a:extLst>
                <a:ext uri="{FF2B5EF4-FFF2-40B4-BE49-F238E27FC236}">
                  <a16:creationId xmlns:a16="http://schemas.microsoft.com/office/drawing/2014/main" id="{69E48B18-3448-44BA-B112-BBF2369FC1B0}"/>
                </a:ext>
              </a:extLst>
            </p:cNvPr>
            <p:cNvSpPr>
              <a:spLocks/>
            </p:cNvSpPr>
            <p:nvPr/>
          </p:nvSpPr>
          <p:spPr bwMode="auto">
            <a:xfrm>
              <a:off x="4995863" y="4130676"/>
              <a:ext cx="187325" cy="134938"/>
            </a:xfrm>
            <a:custGeom>
              <a:avLst/>
              <a:gdLst>
                <a:gd name="T0" fmla="*/ 65 w 73"/>
                <a:gd name="T1" fmla="*/ 52 h 52"/>
                <a:gd name="T2" fmla="*/ 42 w 73"/>
                <a:gd name="T3" fmla="*/ 12 h 52"/>
                <a:gd name="T4" fmla="*/ 3 w 73"/>
                <a:gd name="T5" fmla="*/ 14 h 52"/>
                <a:gd name="T6" fmla="*/ 0 w 73"/>
                <a:gd name="T7" fmla="*/ 21 h 52"/>
                <a:gd name="T8" fmla="*/ 65 w 73"/>
                <a:gd name="T9" fmla="*/ 52 h 52"/>
              </a:gdLst>
              <a:ahLst/>
              <a:cxnLst>
                <a:cxn ang="0">
                  <a:pos x="T0" y="T1"/>
                </a:cxn>
                <a:cxn ang="0">
                  <a:pos x="T2" y="T3"/>
                </a:cxn>
                <a:cxn ang="0">
                  <a:pos x="T4" y="T5"/>
                </a:cxn>
                <a:cxn ang="0">
                  <a:pos x="T6" y="T7"/>
                </a:cxn>
                <a:cxn ang="0">
                  <a:pos x="T8" y="T9"/>
                </a:cxn>
              </a:cxnLst>
              <a:rect l="0" t="0" r="r" b="b"/>
              <a:pathLst>
                <a:path w="73" h="52">
                  <a:moveTo>
                    <a:pt x="65" y="52"/>
                  </a:moveTo>
                  <a:cubicBezTo>
                    <a:pt x="73" y="38"/>
                    <a:pt x="63" y="21"/>
                    <a:pt x="42" y="12"/>
                  </a:cubicBezTo>
                  <a:cubicBezTo>
                    <a:pt x="20" y="3"/>
                    <a:pt x="10" y="0"/>
                    <a:pt x="3" y="14"/>
                  </a:cubicBezTo>
                  <a:cubicBezTo>
                    <a:pt x="3" y="14"/>
                    <a:pt x="1" y="19"/>
                    <a:pt x="0" y="21"/>
                  </a:cubicBezTo>
                  <a:cubicBezTo>
                    <a:pt x="38" y="25"/>
                    <a:pt x="62" y="49"/>
                    <a:pt x="6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9" name="Freeform 44">
              <a:extLst>
                <a:ext uri="{FF2B5EF4-FFF2-40B4-BE49-F238E27FC236}">
                  <a16:creationId xmlns:a16="http://schemas.microsoft.com/office/drawing/2014/main" id="{9E94D645-629D-49AC-8946-850446235133}"/>
                </a:ext>
              </a:extLst>
            </p:cNvPr>
            <p:cNvSpPr>
              <a:spLocks/>
            </p:cNvSpPr>
            <p:nvPr/>
          </p:nvSpPr>
          <p:spPr bwMode="auto">
            <a:xfrm>
              <a:off x="4691063" y="3798888"/>
              <a:ext cx="128588" cy="177800"/>
            </a:xfrm>
            <a:custGeom>
              <a:avLst/>
              <a:gdLst>
                <a:gd name="T0" fmla="*/ 0 w 50"/>
                <a:gd name="T1" fmla="*/ 5 h 69"/>
                <a:gd name="T2" fmla="*/ 0 w 50"/>
                <a:gd name="T3" fmla="*/ 5 h 69"/>
                <a:gd name="T4" fmla="*/ 1 w 50"/>
                <a:gd name="T5" fmla="*/ 5 h 69"/>
                <a:gd name="T6" fmla="*/ 1 w 50"/>
                <a:gd name="T7" fmla="*/ 5 h 69"/>
                <a:gd name="T8" fmla="*/ 32 w 50"/>
                <a:gd name="T9" fmla="*/ 68 h 69"/>
                <a:gd name="T10" fmla="*/ 33 w 50"/>
                <a:gd name="T11" fmla="*/ 68 h 69"/>
                <a:gd name="T12" fmla="*/ 33 w 50"/>
                <a:gd name="T13" fmla="*/ 69 h 69"/>
                <a:gd name="T14" fmla="*/ 33 w 50"/>
                <a:gd name="T15" fmla="*/ 69 h 69"/>
                <a:gd name="T16" fmla="*/ 33 w 50"/>
                <a:gd name="T17" fmla="*/ 69 h 69"/>
                <a:gd name="T18" fmla="*/ 48 w 50"/>
                <a:gd name="T19" fmla="*/ 54 h 69"/>
                <a:gd name="T20" fmla="*/ 19 w 50"/>
                <a:gd name="T21" fmla="*/ 0 h 69"/>
                <a:gd name="T22" fmla="*/ 0 w 50"/>
                <a:gd name="T23" fmla="*/ 4 h 69"/>
                <a:gd name="T24" fmla="*/ 0 w 50"/>
                <a:gd name="T25"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9">
                  <a:moveTo>
                    <a:pt x="0" y="5"/>
                  </a:moveTo>
                  <a:cubicBezTo>
                    <a:pt x="0" y="5"/>
                    <a:pt x="0" y="5"/>
                    <a:pt x="0" y="5"/>
                  </a:cubicBezTo>
                  <a:cubicBezTo>
                    <a:pt x="1" y="5"/>
                    <a:pt x="1" y="5"/>
                    <a:pt x="1" y="5"/>
                  </a:cubicBezTo>
                  <a:cubicBezTo>
                    <a:pt x="1" y="5"/>
                    <a:pt x="1" y="5"/>
                    <a:pt x="1" y="5"/>
                  </a:cubicBezTo>
                  <a:cubicBezTo>
                    <a:pt x="23" y="22"/>
                    <a:pt x="32" y="66"/>
                    <a:pt x="32" y="68"/>
                  </a:cubicBezTo>
                  <a:cubicBezTo>
                    <a:pt x="32" y="68"/>
                    <a:pt x="33" y="68"/>
                    <a:pt x="33" y="68"/>
                  </a:cubicBezTo>
                  <a:cubicBezTo>
                    <a:pt x="33" y="69"/>
                    <a:pt x="33" y="69"/>
                    <a:pt x="33" y="69"/>
                  </a:cubicBezTo>
                  <a:cubicBezTo>
                    <a:pt x="33" y="69"/>
                    <a:pt x="33" y="69"/>
                    <a:pt x="33" y="69"/>
                  </a:cubicBezTo>
                  <a:cubicBezTo>
                    <a:pt x="33" y="69"/>
                    <a:pt x="33" y="69"/>
                    <a:pt x="33" y="69"/>
                  </a:cubicBezTo>
                  <a:cubicBezTo>
                    <a:pt x="42" y="66"/>
                    <a:pt x="50" y="62"/>
                    <a:pt x="48" y="54"/>
                  </a:cubicBezTo>
                  <a:cubicBezTo>
                    <a:pt x="47" y="46"/>
                    <a:pt x="35" y="11"/>
                    <a:pt x="19" y="0"/>
                  </a:cubicBezTo>
                  <a:cubicBezTo>
                    <a:pt x="19" y="0"/>
                    <a:pt x="5" y="1"/>
                    <a:pt x="0" y="4"/>
                  </a:cubicBezTo>
                  <a:cubicBezTo>
                    <a:pt x="0" y="4"/>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30" name="Freeform 45">
              <a:extLst>
                <a:ext uri="{FF2B5EF4-FFF2-40B4-BE49-F238E27FC236}">
                  <a16:creationId xmlns:a16="http://schemas.microsoft.com/office/drawing/2014/main" id="{41E919CD-C1FB-4F93-BE48-B2059CE344DD}"/>
                </a:ext>
              </a:extLst>
            </p:cNvPr>
            <p:cNvSpPr>
              <a:spLocks/>
            </p:cNvSpPr>
            <p:nvPr/>
          </p:nvSpPr>
          <p:spPr bwMode="auto">
            <a:xfrm>
              <a:off x="4595813" y="3825876"/>
              <a:ext cx="549275" cy="530225"/>
            </a:xfrm>
            <a:custGeom>
              <a:avLst/>
              <a:gdLst>
                <a:gd name="T0" fmla="*/ 213 w 213"/>
                <a:gd name="T1" fmla="*/ 179 h 205"/>
                <a:gd name="T2" fmla="*/ 213 w 213"/>
                <a:gd name="T3" fmla="*/ 179 h 205"/>
                <a:gd name="T4" fmla="*/ 150 w 213"/>
                <a:gd name="T5" fmla="*/ 149 h 205"/>
                <a:gd name="T6" fmla="*/ 150 w 213"/>
                <a:gd name="T7" fmla="*/ 149 h 205"/>
                <a:gd name="T8" fmla="*/ 150 w 213"/>
                <a:gd name="T9" fmla="*/ 149 h 205"/>
                <a:gd name="T10" fmla="*/ 149 w 213"/>
                <a:gd name="T11" fmla="*/ 149 h 205"/>
                <a:gd name="T12" fmla="*/ 149 w 213"/>
                <a:gd name="T13" fmla="*/ 149 h 205"/>
                <a:gd name="T14" fmla="*/ 136 w 213"/>
                <a:gd name="T15" fmla="*/ 153 h 205"/>
                <a:gd name="T16" fmla="*/ 58 w 213"/>
                <a:gd name="T17" fmla="*/ 81 h 205"/>
                <a:gd name="T18" fmla="*/ 60 w 213"/>
                <a:gd name="T19" fmla="*/ 64 h 205"/>
                <a:gd name="T20" fmla="*/ 60 w 213"/>
                <a:gd name="T21" fmla="*/ 64 h 205"/>
                <a:gd name="T22" fmla="*/ 60 w 213"/>
                <a:gd name="T23" fmla="*/ 64 h 205"/>
                <a:gd name="T24" fmla="*/ 60 w 213"/>
                <a:gd name="T25" fmla="*/ 63 h 205"/>
                <a:gd name="T26" fmla="*/ 60 w 213"/>
                <a:gd name="T27" fmla="*/ 63 h 205"/>
                <a:gd name="T28" fmla="*/ 60 w 213"/>
                <a:gd name="T29" fmla="*/ 63 h 205"/>
                <a:gd name="T30" fmla="*/ 60 w 213"/>
                <a:gd name="T31" fmla="*/ 63 h 205"/>
                <a:gd name="T32" fmla="*/ 60 w 213"/>
                <a:gd name="T33" fmla="*/ 63 h 205"/>
                <a:gd name="T34" fmla="*/ 29 w 213"/>
                <a:gd name="T35" fmla="*/ 1 h 205"/>
                <a:gd name="T36" fmla="*/ 29 w 213"/>
                <a:gd name="T37" fmla="*/ 1 h 205"/>
                <a:gd name="T38" fmla="*/ 28 w 213"/>
                <a:gd name="T39" fmla="*/ 1 h 205"/>
                <a:gd name="T40" fmla="*/ 28 w 213"/>
                <a:gd name="T41" fmla="*/ 1 h 205"/>
                <a:gd name="T42" fmla="*/ 28 w 213"/>
                <a:gd name="T43" fmla="*/ 1 h 205"/>
                <a:gd name="T44" fmla="*/ 28 w 213"/>
                <a:gd name="T45" fmla="*/ 0 h 205"/>
                <a:gd name="T46" fmla="*/ 28 w 213"/>
                <a:gd name="T47" fmla="*/ 0 h 205"/>
                <a:gd name="T48" fmla="*/ 27 w 213"/>
                <a:gd name="T49" fmla="*/ 0 h 205"/>
                <a:gd name="T50" fmla="*/ 3 w 213"/>
                <a:gd name="T51" fmla="*/ 45 h 205"/>
                <a:gd name="T52" fmla="*/ 46 w 213"/>
                <a:gd name="T53" fmla="*/ 109 h 205"/>
                <a:gd name="T54" fmla="*/ 121 w 213"/>
                <a:gd name="T55" fmla="*/ 178 h 205"/>
                <a:gd name="T56" fmla="*/ 171 w 213"/>
                <a:gd name="T57" fmla="*/ 204 h 205"/>
                <a:gd name="T58" fmla="*/ 213 w 213"/>
                <a:gd name="T59" fmla="*/ 179 h 205"/>
                <a:gd name="T60" fmla="*/ 213 w 213"/>
                <a:gd name="T61" fmla="*/ 17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3" h="205">
                  <a:moveTo>
                    <a:pt x="213" y="179"/>
                  </a:moveTo>
                  <a:cubicBezTo>
                    <a:pt x="213" y="179"/>
                    <a:pt x="213" y="179"/>
                    <a:pt x="213" y="179"/>
                  </a:cubicBezTo>
                  <a:cubicBezTo>
                    <a:pt x="213" y="179"/>
                    <a:pt x="189" y="153"/>
                    <a:pt x="150" y="149"/>
                  </a:cubicBezTo>
                  <a:cubicBezTo>
                    <a:pt x="150" y="149"/>
                    <a:pt x="150" y="149"/>
                    <a:pt x="150" y="149"/>
                  </a:cubicBezTo>
                  <a:cubicBezTo>
                    <a:pt x="150" y="149"/>
                    <a:pt x="150" y="149"/>
                    <a:pt x="150" y="149"/>
                  </a:cubicBezTo>
                  <a:cubicBezTo>
                    <a:pt x="150" y="149"/>
                    <a:pt x="149" y="149"/>
                    <a:pt x="149" y="149"/>
                  </a:cubicBezTo>
                  <a:cubicBezTo>
                    <a:pt x="149" y="149"/>
                    <a:pt x="149" y="149"/>
                    <a:pt x="149" y="149"/>
                  </a:cubicBezTo>
                  <a:cubicBezTo>
                    <a:pt x="148" y="152"/>
                    <a:pt x="142" y="156"/>
                    <a:pt x="136" y="153"/>
                  </a:cubicBezTo>
                  <a:cubicBezTo>
                    <a:pt x="129" y="150"/>
                    <a:pt x="71" y="102"/>
                    <a:pt x="58" y="81"/>
                  </a:cubicBezTo>
                  <a:cubicBezTo>
                    <a:pt x="58" y="81"/>
                    <a:pt x="53" y="68"/>
                    <a:pt x="60" y="64"/>
                  </a:cubicBezTo>
                  <a:cubicBezTo>
                    <a:pt x="60" y="64"/>
                    <a:pt x="60" y="64"/>
                    <a:pt x="60" y="64"/>
                  </a:cubicBezTo>
                  <a:cubicBezTo>
                    <a:pt x="60" y="64"/>
                    <a:pt x="60" y="64"/>
                    <a:pt x="60" y="64"/>
                  </a:cubicBezTo>
                  <a:cubicBezTo>
                    <a:pt x="60" y="64"/>
                    <a:pt x="60" y="64"/>
                    <a:pt x="60" y="63"/>
                  </a:cubicBezTo>
                  <a:cubicBezTo>
                    <a:pt x="60" y="63"/>
                    <a:pt x="60" y="63"/>
                    <a:pt x="60" y="63"/>
                  </a:cubicBezTo>
                  <a:cubicBezTo>
                    <a:pt x="60" y="63"/>
                    <a:pt x="60" y="63"/>
                    <a:pt x="60" y="63"/>
                  </a:cubicBezTo>
                  <a:cubicBezTo>
                    <a:pt x="60" y="63"/>
                    <a:pt x="60" y="63"/>
                    <a:pt x="60" y="63"/>
                  </a:cubicBezTo>
                  <a:cubicBezTo>
                    <a:pt x="60" y="63"/>
                    <a:pt x="60" y="63"/>
                    <a:pt x="60" y="63"/>
                  </a:cubicBezTo>
                  <a:cubicBezTo>
                    <a:pt x="60" y="62"/>
                    <a:pt x="50" y="17"/>
                    <a:pt x="29" y="1"/>
                  </a:cubicBezTo>
                  <a:cubicBezTo>
                    <a:pt x="29" y="1"/>
                    <a:pt x="29" y="1"/>
                    <a:pt x="29" y="1"/>
                  </a:cubicBezTo>
                  <a:cubicBezTo>
                    <a:pt x="29" y="1"/>
                    <a:pt x="29" y="1"/>
                    <a:pt x="28" y="1"/>
                  </a:cubicBezTo>
                  <a:cubicBezTo>
                    <a:pt x="28" y="1"/>
                    <a:pt x="28" y="1"/>
                    <a:pt x="28" y="1"/>
                  </a:cubicBezTo>
                  <a:cubicBezTo>
                    <a:pt x="28" y="1"/>
                    <a:pt x="28" y="1"/>
                    <a:pt x="28" y="1"/>
                  </a:cubicBezTo>
                  <a:cubicBezTo>
                    <a:pt x="28" y="1"/>
                    <a:pt x="28" y="1"/>
                    <a:pt x="28" y="0"/>
                  </a:cubicBezTo>
                  <a:cubicBezTo>
                    <a:pt x="28" y="0"/>
                    <a:pt x="28" y="0"/>
                    <a:pt x="28" y="0"/>
                  </a:cubicBezTo>
                  <a:cubicBezTo>
                    <a:pt x="27" y="0"/>
                    <a:pt x="27" y="0"/>
                    <a:pt x="27" y="0"/>
                  </a:cubicBezTo>
                  <a:cubicBezTo>
                    <a:pt x="20" y="7"/>
                    <a:pt x="0" y="30"/>
                    <a:pt x="3" y="45"/>
                  </a:cubicBezTo>
                  <a:cubicBezTo>
                    <a:pt x="7" y="61"/>
                    <a:pt x="36" y="99"/>
                    <a:pt x="46" y="109"/>
                  </a:cubicBezTo>
                  <a:cubicBezTo>
                    <a:pt x="56" y="120"/>
                    <a:pt x="87" y="156"/>
                    <a:pt x="121" y="178"/>
                  </a:cubicBezTo>
                  <a:cubicBezTo>
                    <a:pt x="121" y="178"/>
                    <a:pt x="160" y="204"/>
                    <a:pt x="171" y="204"/>
                  </a:cubicBezTo>
                  <a:cubicBezTo>
                    <a:pt x="181" y="205"/>
                    <a:pt x="203" y="193"/>
                    <a:pt x="213" y="179"/>
                  </a:cubicBezTo>
                  <a:cubicBezTo>
                    <a:pt x="213" y="179"/>
                    <a:pt x="213" y="179"/>
                    <a:pt x="213"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grpSp>
      <p:sp>
        <p:nvSpPr>
          <p:cNvPr id="31" name="Freeform 64">
            <a:extLst>
              <a:ext uri="{FF2B5EF4-FFF2-40B4-BE49-F238E27FC236}">
                <a16:creationId xmlns:a16="http://schemas.microsoft.com/office/drawing/2014/main" id="{A6DEB6E9-E433-4CCC-9814-B8744323E1A3}"/>
              </a:ext>
            </a:extLst>
          </p:cNvPr>
          <p:cNvSpPr>
            <a:spLocks/>
          </p:cNvSpPr>
          <p:nvPr/>
        </p:nvSpPr>
        <p:spPr bwMode="auto">
          <a:xfrm>
            <a:off x="8802114" y="5793075"/>
            <a:ext cx="123879" cy="143583"/>
          </a:xfrm>
          <a:custGeom>
            <a:avLst/>
            <a:gdLst>
              <a:gd name="connsiteX0" fmla="*/ 190772 w 504825"/>
              <a:gd name="connsiteY0" fmla="*/ 415925 h 579438"/>
              <a:gd name="connsiteX1" fmla="*/ 252710 w 504825"/>
              <a:gd name="connsiteY1" fmla="*/ 470430 h 579438"/>
              <a:gd name="connsiteX2" fmla="*/ 314648 w 504825"/>
              <a:gd name="connsiteY2" fmla="*/ 415925 h 579438"/>
              <a:gd name="connsiteX3" fmla="*/ 495300 w 504825"/>
              <a:gd name="connsiteY3" fmla="*/ 569056 h 579438"/>
              <a:gd name="connsiteX4" fmla="*/ 469493 w 504825"/>
              <a:gd name="connsiteY4" fmla="*/ 579438 h 579438"/>
              <a:gd name="connsiteX5" fmla="*/ 35927 w 504825"/>
              <a:gd name="connsiteY5" fmla="*/ 579438 h 579438"/>
              <a:gd name="connsiteX6" fmla="*/ 12700 w 504825"/>
              <a:gd name="connsiteY6" fmla="*/ 569056 h 579438"/>
              <a:gd name="connsiteX7" fmla="*/ 190772 w 504825"/>
              <a:gd name="connsiteY7" fmla="*/ 415925 h 579438"/>
              <a:gd name="connsiteX8" fmla="*/ 504825 w 504825"/>
              <a:gd name="connsiteY8" fmla="*/ 247650 h 579438"/>
              <a:gd name="connsiteX9" fmla="*/ 504825 w 504825"/>
              <a:gd name="connsiteY9" fmla="*/ 547688 h 579438"/>
              <a:gd name="connsiteX10" fmla="*/ 330200 w 504825"/>
              <a:gd name="connsiteY10" fmla="*/ 400050 h 579438"/>
              <a:gd name="connsiteX11" fmla="*/ 0 w 504825"/>
              <a:gd name="connsiteY11" fmla="*/ 247650 h 579438"/>
              <a:gd name="connsiteX12" fmla="*/ 174625 w 504825"/>
              <a:gd name="connsiteY12" fmla="*/ 400050 h 579438"/>
              <a:gd name="connsiteX13" fmla="*/ 0 w 504825"/>
              <a:gd name="connsiteY13" fmla="*/ 547688 h 579438"/>
              <a:gd name="connsiteX14" fmla="*/ 252413 w 504825"/>
              <a:gd name="connsiteY14" fmla="*/ 0 h 579438"/>
              <a:gd name="connsiteX15" fmla="*/ 504825 w 504825"/>
              <a:gd name="connsiteY15" fmla="*/ 217488 h 579438"/>
              <a:gd name="connsiteX16" fmla="*/ 252413 w 504825"/>
              <a:gd name="connsiteY16" fmla="*/ 433388 h 579438"/>
              <a:gd name="connsiteX17" fmla="*/ 0 w 504825"/>
              <a:gd name="connsiteY17" fmla="*/ 217488 h 57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4825" h="579438">
                <a:moveTo>
                  <a:pt x="190772" y="415925"/>
                </a:moveTo>
                <a:cubicBezTo>
                  <a:pt x="190772" y="415925"/>
                  <a:pt x="190772" y="415925"/>
                  <a:pt x="252710" y="470430"/>
                </a:cubicBezTo>
                <a:lnTo>
                  <a:pt x="314648" y="415925"/>
                </a:lnTo>
                <a:cubicBezTo>
                  <a:pt x="314648" y="415925"/>
                  <a:pt x="314648" y="415925"/>
                  <a:pt x="495300" y="569056"/>
                </a:cubicBezTo>
                <a:cubicBezTo>
                  <a:pt x="487558" y="574247"/>
                  <a:pt x="479816" y="579438"/>
                  <a:pt x="469493" y="579438"/>
                </a:cubicBezTo>
                <a:cubicBezTo>
                  <a:pt x="469493" y="579438"/>
                  <a:pt x="469493" y="579438"/>
                  <a:pt x="35927" y="579438"/>
                </a:cubicBezTo>
                <a:cubicBezTo>
                  <a:pt x="25604" y="579438"/>
                  <a:pt x="17862" y="574247"/>
                  <a:pt x="12700" y="569056"/>
                </a:cubicBezTo>
                <a:cubicBezTo>
                  <a:pt x="12700" y="569056"/>
                  <a:pt x="12700" y="569056"/>
                  <a:pt x="190772" y="415925"/>
                </a:cubicBezTo>
                <a:close/>
                <a:moveTo>
                  <a:pt x="504825" y="247650"/>
                </a:moveTo>
                <a:lnTo>
                  <a:pt x="504825" y="547688"/>
                </a:lnTo>
                <a:lnTo>
                  <a:pt x="330200" y="400050"/>
                </a:lnTo>
                <a:close/>
                <a:moveTo>
                  <a:pt x="0" y="247650"/>
                </a:moveTo>
                <a:lnTo>
                  <a:pt x="174625" y="400050"/>
                </a:lnTo>
                <a:lnTo>
                  <a:pt x="0" y="547688"/>
                </a:lnTo>
                <a:close/>
                <a:moveTo>
                  <a:pt x="252413" y="0"/>
                </a:moveTo>
                <a:lnTo>
                  <a:pt x="504825" y="217488"/>
                </a:lnTo>
                <a:lnTo>
                  <a:pt x="252413" y="433388"/>
                </a:lnTo>
                <a:lnTo>
                  <a:pt x="0" y="217488"/>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lumMod val="65000"/>
                  <a:lumOff val="35000"/>
                </a:schemeClr>
              </a:solidFill>
            </a:endParaRPr>
          </a:p>
        </p:txBody>
      </p:sp>
      <p:sp>
        <p:nvSpPr>
          <p:cNvPr id="32" name="Freeform 72">
            <a:extLst>
              <a:ext uri="{FF2B5EF4-FFF2-40B4-BE49-F238E27FC236}">
                <a16:creationId xmlns:a16="http://schemas.microsoft.com/office/drawing/2014/main" id="{28D7FAA4-933B-4679-9B8B-3DD42E1CC9DD}"/>
              </a:ext>
            </a:extLst>
          </p:cNvPr>
          <p:cNvSpPr>
            <a:spLocks/>
          </p:cNvSpPr>
          <p:nvPr/>
        </p:nvSpPr>
        <p:spPr bwMode="auto">
          <a:xfrm rot="1335650">
            <a:off x="8807773" y="4701824"/>
            <a:ext cx="112561" cy="152885"/>
          </a:xfrm>
          <a:custGeom>
            <a:avLst/>
            <a:gdLst>
              <a:gd name="T0" fmla="*/ 146 w 170"/>
              <a:gd name="T1" fmla="*/ 31 h 218"/>
              <a:gd name="T2" fmla="*/ 59 w 170"/>
              <a:gd name="T3" fmla="*/ 17 h 218"/>
              <a:gd name="T4" fmla="*/ 62 w 170"/>
              <a:gd name="T5" fmla="*/ 58 h 218"/>
              <a:gd name="T6" fmla="*/ 42 w 170"/>
              <a:gd name="T7" fmla="*/ 92 h 218"/>
              <a:gd name="T8" fmla="*/ 3 w 170"/>
              <a:gd name="T9" fmla="*/ 125 h 218"/>
              <a:gd name="T10" fmla="*/ 44 w 170"/>
              <a:gd name="T11" fmla="*/ 171 h 218"/>
              <a:gd name="T12" fmla="*/ 28 w 170"/>
              <a:gd name="T13" fmla="*/ 215 h 218"/>
              <a:gd name="T14" fmla="*/ 33 w 170"/>
              <a:gd name="T15" fmla="*/ 218 h 218"/>
              <a:gd name="T16" fmla="*/ 56 w 170"/>
              <a:gd name="T17" fmla="*/ 176 h 218"/>
              <a:gd name="T18" fmla="*/ 121 w 170"/>
              <a:gd name="T19" fmla="*/ 171 h 218"/>
              <a:gd name="T20" fmla="*/ 117 w 170"/>
              <a:gd name="T21" fmla="*/ 124 h 218"/>
              <a:gd name="T22" fmla="*/ 123 w 170"/>
              <a:gd name="T23" fmla="*/ 82 h 218"/>
              <a:gd name="T24" fmla="*/ 145 w 170"/>
              <a:gd name="T25" fmla="*/ 78 h 218"/>
              <a:gd name="T26" fmla="*/ 146 w 170"/>
              <a:gd name="T27" fmla="*/ 3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18">
                <a:moveTo>
                  <a:pt x="146" y="31"/>
                </a:moveTo>
                <a:cubicBezTo>
                  <a:pt x="121" y="5"/>
                  <a:pt x="71" y="0"/>
                  <a:pt x="59" y="17"/>
                </a:cubicBezTo>
                <a:cubicBezTo>
                  <a:pt x="59" y="17"/>
                  <a:pt x="41" y="36"/>
                  <a:pt x="62" y="58"/>
                </a:cubicBezTo>
                <a:cubicBezTo>
                  <a:pt x="42" y="92"/>
                  <a:pt x="42" y="92"/>
                  <a:pt x="42" y="92"/>
                </a:cubicBezTo>
                <a:cubicBezTo>
                  <a:pt x="42" y="92"/>
                  <a:pt x="13" y="107"/>
                  <a:pt x="3" y="125"/>
                </a:cubicBezTo>
                <a:cubicBezTo>
                  <a:pt x="3" y="125"/>
                  <a:pt x="0" y="147"/>
                  <a:pt x="44" y="171"/>
                </a:cubicBezTo>
                <a:cubicBezTo>
                  <a:pt x="28" y="215"/>
                  <a:pt x="28" y="215"/>
                  <a:pt x="28" y="215"/>
                </a:cubicBezTo>
                <a:cubicBezTo>
                  <a:pt x="33" y="218"/>
                  <a:pt x="33" y="218"/>
                  <a:pt x="33" y="218"/>
                </a:cubicBezTo>
                <a:cubicBezTo>
                  <a:pt x="56" y="176"/>
                  <a:pt x="56" y="176"/>
                  <a:pt x="56" y="176"/>
                </a:cubicBezTo>
                <a:cubicBezTo>
                  <a:pt x="69" y="179"/>
                  <a:pt x="104" y="187"/>
                  <a:pt x="121" y="171"/>
                </a:cubicBezTo>
                <a:cubicBezTo>
                  <a:pt x="121" y="171"/>
                  <a:pt x="129" y="148"/>
                  <a:pt x="117" y="124"/>
                </a:cubicBezTo>
                <a:cubicBezTo>
                  <a:pt x="123" y="82"/>
                  <a:pt x="123" y="82"/>
                  <a:pt x="123" y="82"/>
                </a:cubicBezTo>
                <a:cubicBezTo>
                  <a:pt x="123" y="82"/>
                  <a:pt x="140" y="81"/>
                  <a:pt x="145" y="78"/>
                </a:cubicBezTo>
                <a:cubicBezTo>
                  <a:pt x="150" y="75"/>
                  <a:pt x="170" y="57"/>
                  <a:pt x="146"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41" name="Rectangle 40">
            <a:extLst>
              <a:ext uri="{FF2B5EF4-FFF2-40B4-BE49-F238E27FC236}">
                <a16:creationId xmlns:a16="http://schemas.microsoft.com/office/drawing/2014/main" id="{08E53254-4B7D-40DF-A8AD-944F2C89147F}"/>
              </a:ext>
            </a:extLst>
          </p:cNvPr>
          <p:cNvSpPr/>
          <p:nvPr/>
        </p:nvSpPr>
        <p:spPr>
          <a:xfrm>
            <a:off x="9882279" y="4167791"/>
            <a:ext cx="1327608" cy="261610"/>
          </a:xfrm>
          <a:prstGeom prst="rect">
            <a:avLst/>
          </a:prstGeom>
        </p:spPr>
        <p:txBody>
          <a:bodyPr wrap="none">
            <a:spAutoFit/>
          </a:bodyPr>
          <a:lstStyle/>
          <a:p>
            <a:pPr algn="r"/>
            <a:r>
              <a:rPr lang="en-US" sz="1100">
                <a:solidFill>
                  <a:schemeClr val="tx1">
                    <a:lumMod val="65000"/>
                    <a:lumOff val="35000"/>
                  </a:schemeClr>
                </a:solidFill>
                <a:cs typeface="Poppins Medium" panose="00000600000000000000" pitchFamily="50" charset="0"/>
              </a:rPr>
              <a:t>Executive owner</a:t>
            </a:r>
            <a:endParaRPr lang="en-US" sz="1100" dirty="0">
              <a:solidFill>
                <a:schemeClr val="tx1">
                  <a:lumMod val="65000"/>
                  <a:lumOff val="35000"/>
                </a:schemeClr>
              </a:solidFill>
              <a:cs typeface="Poppins Medium" panose="00000600000000000000" pitchFamily="50" charset="0"/>
            </a:endParaRPr>
          </a:p>
        </p:txBody>
      </p:sp>
    </p:spTree>
    <p:extLst>
      <p:ext uri="{BB962C8B-B14F-4D97-AF65-F5344CB8AC3E}">
        <p14:creationId xmlns:p14="http://schemas.microsoft.com/office/powerpoint/2010/main" val="83705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F13057C-EDE2-4503-927C-5970CF7D20AC}"/>
              </a:ext>
            </a:extLst>
          </p:cNvPr>
          <p:cNvSpPr/>
          <p:nvPr/>
        </p:nvSpPr>
        <p:spPr>
          <a:xfrm flipH="1">
            <a:off x="10116457" y="-11174"/>
            <a:ext cx="1310631" cy="2162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pic>
        <p:nvPicPr>
          <p:cNvPr id="3" name="Picture 2">
            <a:extLst>
              <a:ext uri="{FF2B5EF4-FFF2-40B4-BE49-F238E27FC236}">
                <a16:creationId xmlns:a16="http://schemas.microsoft.com/office/drawing/2014/main" id="{879A72CF-0DCF-4EB0-9DE1-4F518E6341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35" y="516715"/>
            <a:ext cx="4915873" cy="6341286"/>
          </a:xfrm>
          <a:prstGeom prst="rect">
            <a:avLst/>
          </a:prstGeom>
        </p:spPr>
      </p:pic>
      <p:sp>
        <p:nvSpPr>
          <p:cNvPr id="16" name="Rectangle 15">
            <a:extLst>
              <a:ext uri="{FF2B5EF4-FFF2-40B4-BE49-F238E27FC236}">
                <a16:creationId xmlns:a16="http://schemas.microsoft.com/office/drawing/2014/main" id="{9B038B9D-20C1-4FA8-8AD9-316864CB1C4D}"/>
              </a:ext>
            </a:extLst>
          </p:cNvPr>
          <p:cNvSpPr/>
          <p:nvPr/>
        </p:nvSpPr>
        <p:spPr>
          <a:xfrm flipH="1">
            <a:off x="8181265" y="1366624"/>
            <a:ext cx="3245825"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Meet with</a:t>
            </a:r>
          </a:p>
          <a:p>
            <a:pPr algn="r"/>
            <a:r>
              <a:rPr lang="en-US" sz="4800" spc="-300">
                <a:solidFill>
                  <a:schemeClr val="tx1">
                    <a:lumMod val="65000"/>
                    <a:lumOff val="35000"/>
                  </a:schemeClr>
                </a:solidFill>
                <a:latin typeface="+mj-lt"/>
              </a:rPr>
              <a:t>best creator</a:t>
            </a:r>
            <a:endParaRPr lang="en-ID" sz="4800" spc="-300">
              <a:solidFill>
                <a:schemeClr val="tx1">
                  <a:lumMod val="65000"/>
                  <a:lumOff val="35000"/>
                </a:schemeClr>
              </a:solidFill>
              <a:latin typeface="+mj-lt"/>
            </a:endParaRPr>
          </a:p>
        </p:txBody>
      </p:sp>
      <p:grpSp>
        <p:nvGrpSpPr>
          <p:cNvPr id="30" name="Group 29">
            <a:extLst>
              <a:ext uri="{FF2B5EF4-FFF2-40B4-BE49-F238E27FC236}">
                <a16:creationId xmlns:a16="http://schemas.microsoft.com/office/drawing/2014/main" id="{D719A38D-5F77-4579-A52B-4090690D8B93}"/>
              </a:ext>
            </a:extLst>
          </p:cNvPr>
          <p:cNvGrpSpPr/>
          <p:nvPr/>
        </p:nvGrpSpPr>
        <p:grpSpPr>
          <a:xfrm flipH="1">
            <a:off x="6849270" y="3905396"/>
            <a:ext cx="4577817" cy="1430586"/>
            <a:chOff x="3479036" y="224836"/>
            <a:chExt cx="4844692" cy="1430586"/>
          </a:xfrm>
        </p:grpSpPr>
        <p:cxnSp>
          <p:nvCxnSpPr>
            <p:cNvPr id="22" name="Straight Connector 21">
              <a:extLst>
                <a:ext uri="{FF2B5EF4-FFF2-40B4-BE49-F238E27FC236}">
                  <a16:creationId xmlns:a16="http://schemas.microsoft.com/office/drawing/2014/main" id="{1DE30222-6E23-48C9-AB78-604C38DB6111}"/>
                </a:ext>
              </a:extLst>
            </p:cNvPr>
            <p:cNvCxnSpPr/>
            <p:nvPr/>
          </p:nvCxnSpPr>
          <p:spPr>
            <a:xfrm>
              <a:off x="3587535" y="735468"/>
              <a:ext cx="3889829" cy="0"/>
            </a:xfrm>
            <a:prstGeom prst="line">
              <a:avLst/>
            </a:prstGeom>
            <a:ln w="762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F2B4DA-84E5-4A50-AA3A-049C81163661}"/>
                </a:ext>
              </a:extLst>
            </p:cNvPr>
            <p:cNvCxnSpPr/>
            <p:nvPr/>
          </p:nvCxnSpPr>
          <p:spPr>
            <a:xfrm>
              <a:off x="3587535" y="735468"/>
              <a:ext cx="3287486" cy="0"/>
            </a:xfrm>
            <a:prstGeom prst="line">
              <a:avLst/>
            </a:prstGeom>
            <a:solidFill>
              <a:schemeClr val="bg1">
                <a:lumMod val="95000"/>
              </a:schemeClr>
            </a:solidFill>
            <a:ln w="76200" cap="rnd">
              <a:gradFill>
                <a:gsLst>
                  <a:gs pos="0">
                    <a:schemeClr val="accent1"/>
                  </a:gs>
                  <a:gs pos="100000">
                    <a:schemeClr val="accent2"/>
                  </a:gs>
                </a:gsLst>
                <a:lin ang="2700000" scaled="0"/>
              </a:gradFill>
            </a:ln>
          </p:spPr>
        </p:cxnSp>
        <p:sp>
          <p:nvSpPr>
            <p:cNvPr id="24" name="TextBox 23">
              <a:extLst>
                <a:ext uri="{FF2B5EF4-FFF2-40B4-BE49-F238E27FC236}">
                  <a16:creationId xmlns:a16="http://schemas.microsoft.com/office/drawing/2014/main" id="{3FD7961E-9C4C-4A7B-91B0-84FCC66BA073}"/>
                </a:ext>
              </a:extLst>
            </p:cNvPr>
            <p:cNvSpPr txBox="1"/>
            <p:nvPr/>
          </p:nvSpPr>
          <p:spPr>
            <a:xfrm flipH="1">
              <a:off x="7575505" y="601575"/>
              <a:ext cx="748223" cy="338554"/>
            </a:xfrm>
            <a:prstGeom prst="rect">
              <a:avLst/>
            </a:prstGeom>
            <a:noFill/>
          </p:spPr>
          <p:txBody>
            <a:bodyPr wrap="square" rtlCol="0">
              <a:spAutoFit/>
            </a:bodyPr>
            <a:lstStyle/>
            <a:p>
              <a:pPr algn="r"/>
              <a:r>
                <a:rPr lang="en-US"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rPr>
                <a:t>89.3</a:t>
              </a:r>
              <a:r>
                <a:rPr lang="en-US" sz="12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rPr>
                <a:t>%</a:t>
              </a:r>
              <a:endParaRPr lang="en-US" sz="1600" spc="-150">
                <a:solidFill>
                  <a:schemeClr val="tx1">
                    <a:lumMod val="65000"/>
                    <a:lumOff val="35000"/>
                  </a:schemeClr>
                </a:solidFill>
                <a:latin typeface="Poppins" panose="00000500000000000000" pitchFamily="50" charset="0"/>
                <a:cs typeface="Poppins" panose="00000500000000000000" pitchFamily="50" charset="0"/>
              </a:endParaRPr>
            </a:p>
          </p:txBody>
        </p:sp>
        <p:sp>
          <p:nvSpPr>
            <p:cNvPr id="25" name="TextBox 24">
              <a:extLst>
                <a:ext uri="{FF2B5EF4-FFF2-40B4-BE49-F238E27FC236}">
                  <a16:creationId xmlns:a16="http://schemas.microsoft.com/office/drawing/2014/main" id="{7168AFCE-A4A9-4FEE-A0AF-30D71D5E24AA}"/>
                </a:ext>
              </a:extLst>
            </p:cNvPr>
            <p:cNvSpPr txBox="1"/>
            <p:nvPr/>
          </p:nvSpPr>
          <p:spPr>
            <a:xfrm>
              <a:off x="3479036" y="224836"/>
              <a:ext cx="1700915" cy="367408"/>
            </a:xfrm>
            <a:prstGeom prst="rect">
              <a:avLst/>
            </a:prstGeom>
          </p:spPr>
          <p:txBody>
            <a:bodyPr wrap="none">
              <a:spAutoFit/>
            </a:bodyPr>
            <a:lstStyle>
              <a:defPPr>
                <a:defRPr lang="en-US"/>
              </a:defPPr>
              <a:lvl1pPr>
                <a:lnSpc>
                  <a:spcPct val="150000"/>
                </a:lnSpc>
                <a:defRPr sz="1300">
                  <a:solidFill>
                    <a:schemeClr val="tx1">
                      <a:lumMod val="65000"/>
                      <a:lumOff val="35000"/>
                    </a:schemeClr>
                  </a:solidFill>
                  <a:latin typeface="Objectivity Medium" pitchFamily="50" charset="0"/>
                </a:defRPr>
              </a:lvl1pPr>
            </a:lstStyle>
            <a:p>
              <a:pPr algn="r"/>
              <a:r>
                <a:rPr lang="en-US"/>
                <a:t>adobe photoshop</a:t>
              </a:r>
            </a:p>
          </p:txBody>
        </p:sp>
        <p:cxnSp>
          <p:nvCxnSpPr>
            <p:cNvPr id="26" name="Straight Connector 25">
              <a:extLst>
                <a:ext uri="{FF2B5EF4-FFF2-40B4-BE49-F238E27FC236}">
                  <a16:creationId xmlns:a16="http://schemas.microsoft.com/office/drawing/2014/main" id="{7747F8FE-FDA8-404A-B775-649979E06F8E}"/>
                </a:ext>
              </a:extLst>
            </p:cNvPr>
            <p:cNvCxnSpPr/>
            <p:nvPr/>
          </p:nvCxnSpPr>
          <p:spPr>
            <a:xfrm>
              <a:off x="3587535" y="1450761"/>
              <a:ext cx="3889829" cy="0"/>
            </a:xfrm>
            <a:prstGeom prst="line">
              <a:avLst/>
            </a:prstGeom>
            <a:ln w="762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773DA0-F187-46D4-89B4-3ECDD0B5FDFC}"/>
                </a:ext>
              </a:extLst>
            </p:cNvPr>
            <p:cNvCxnSpPr>
              <a:cxnSpLocks/>
            </p:cNvCxnSpPr>
            <p:nvPr/>
          </p:nvCxnSpPr>
          <p:spPr>
            <a:xfrm>
              <a:off x="3587535" y="1450761"/>
              <a:ext cx="3554530" cy="0"/>
            </a:xfrm>
            <a:prstGeom prst="line">
              <a:avLst/>
            </a:prstGeom>
            <a:solidFill>
              <a:schemeClr val="bg1">
                <a:lumMod val="95000"/>
              </a:schemeClr>
            </a:solidFill>
            <a:ln w="76200" cap="rnd">
              <a:gradFill>
                <a:gsLst>
                  <a:gs pos="0">
                    <a:schemeClr val="accent1"/>
                  </a:gs>
                  <a:gs pos="100000">
                    <a:schemeClr val="accent2"/>
                  </a:gs>
                </a:gsLst>
                <a:lin ang="2700000" scaled="0"/>
              </a:gradFill>
            </a:ln>
          </p:spPr>
        </p:cxnSp>
        <p:sp>
          <p:nvSpPr>
            <p:cNvPr id="28" name="TextBox 27">
              <a:extLst>
                <a:ext uri="{FF2B5EF4-FFF2-40B4-BE49-F238E27FC236}">
                  <a16:creationId xmlns:a16="http://schemas.microsoft.com/office/drawing/2014/main" id="{6E4069AC-C334-45F6-8BAF-2B31EC8CC85C}"/>
                </a:ext>
              </a:extLst>
            </p:cNvPr>
            <p:cNvSpPr txBox="1"/>
            <p:nvPr/>
          </p:nvSpPr>
          <p:spPr>
            <a:xfrm flipH="1">
              <a:off x="7575505" y="1316868"/>
              <a:ext cx="748223" cy="338554"/>
            </a:xfrm>
            <a:prstGeom prst="rect">
              <a:avLst/>
            </a:prstGeom>
            <a:noFill/>
          </p:spPr>
          <p:txBody>
            <a:bodyPr wrap="square" rtlCol="0">
              <a:spAutoFit/>
            </a:bodyPr>
            <a:lstStyle/>
            <a:p>
              <a:pPr algn="r"/>
              <a:r>
                <a:rPr lang="en-US"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rPr>
                <a:t>58.4</a:t>
              </a:r>
              <a:r>
                <a:rPr lang="en-US" sz="12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rPr>
                <a:t>%</a:t>
              </a:r>
              <a:endParaRPr lang="en-US" sz="1600" spc="-150">
                <a:solidFill>
                  <a:schemeClr val="tx1">
                    <a:lumMod val="65000"/>
                    <a:lumOff val="35000"/>
                  </a:schemeClr>
                </a:solidFill>
                <a:latin typeface="Poppins" panose="00000500000000000000" pitchFamily="50" charset="0"/>
                <a:cs typeface="Poppins" panose="00000500000000000000" pitchFamily="50" charset="0"/>
              </a:endParaRPr>
            </a:p>
          </p:txBody>
        </p:sp>
        <p:sp>
          <p:nvSpPr>
            <p:cNvPr id="29" name="TextBox 28">
              <a:extLst>
                <a:ext uri="{FF2B5EF4-FFF2-40B4-BE49-F238E27FC236}">
                  <a16:creationId xmlns:a16="http://schemas.microsoft.com/office/drawing/2014/main" id="{66B16064-B475-4BC8-8C68-20CB372C140A}"/>
                </a:ext>
              </a:extLst>
            </p:cNvPr>
            <p:cNvSpPr txBox="1"/>
            <p:nvPr/>
          </p:nvSpPr>
          <p:spPr>
            <a:xfrm>
              <a:off x="3479036" y="940129"/>
              <a:ext cx="1505348" cy="367408"/>
            </a:xfrm>
            <a:prstGeom prst="rect">
              <a:avLst/>
            </a:prstGeom>
          </p:spPr>
          <p:txBody>
            <a:bodyPr wrap="none">
              <a:spAutoFit/>
            </a:bodyPr>
            <a:lstStyle>
              <a:defPPr>
                <a:defRPr lang="en-US"/>
              </a:defPPr>
              <a:lvl1pPr>
                <a:lnSpc>
                  <a:spcPct val="150000"/>
                </a:lnSpc>
                <a:defRPr sz="1300">
                  <a:solidFill>
                    <a:schemeClr val="tx1">
                      <a:lumMod val="65000"/>
                      <a:lumOff val="35000"/>
                    </a:schemeClr>
                  </a:solidFill>
                  <a:latin typeface="Objectivity Medium" pitchFamily="50" charset="0"/>
                </a:defRPr>
              </a:lvl1pPr>
            </a:lstStyle>
            <a:p>
              <a:pPr algn="r"/>
              <a:r>
                <a:rPr lang="en-US"/>
                <a:t>adobe indesign</a:t>
              </a:r>
            </a:p>
          </p:txBody>
        </p:sp>
      </p:grpSp>
      <p:sp>
        <p:nvSpPr>
          <p:cNvPr id="31" name="TextBox 30">
            <a:extLst>
              <a:ext uri="{FF2B5EF4-FFF2-40B4-BE49-F238E27FC236}">
                <a16:creationId xmlns:a16="http://schemas.microsoft.com/office/drawing/2014/main" id="{8FB17F55-FD3F-47F3-A14C-E59F2D32DD5E}"/>
              </a:ext>
            </a:extLst>
          </p:cNvPr>
          <p:cNvSpPr txBox="1"/>
          <p:nvPr/>
        </p:nvSpPr>
        <p:spPr>
          <a:xfrm flipH="1">
            <a:off x="6357257" y="2941198"/>
            <a:ext cx="5033536" cy="708143"/>
          </a:xfrm>
          <a:prstGeom prst="rect">
            <a:avLst/>
          </a:prstGeom>
          <a:noFill/>
        </p:spPr>
        <p:txBody>
          <a:bodyPr wrap="square" rtlCol="0">
            <a:spAutoFit/>
          </a:bodyPr>
          <a:lstStyle/>
          <a:p>
            <a:pPr algn="r">
              <a:lnSpc>
                <a:spcPct val="150000"/>
              </a:lnSpc>
            </a:pPr>
            <a:r>
              <a:rPr lang="en-US" sz="1400">
                <a:solidFill>
                  <a:schemeClr val="tx1">
                    <a:lumMod val="50000"/>
                    <a:lumOff val="50000"/>
                  </a:schemeClr>
                </a:solidFill>
              </a:rPr>
              <a:t>adipiscing elit maecenas porttitor congue massa fusce posuere magna sed pulvinar ultricies purus</a:t>
            </a:r>
          </a:p>
        </p:txBody>
      </p:sp>
      <p:grpSp>
        <p:nvGrpSpPr>
          <p:cNvPr id="32" name="Group 31">
            <a:extLst>
              <a:ext uri="{FF2B5EF4-FFF2-40B4-BE49-F238E27FC236}">
                <a16:creationId xmlns:a16="http://schemas.microsoft.com/office/drawing/2014/main" id="{ECED9A9C-88AE-4C13-A0B2-B7B86E874041}"/>
              </a:ext>
            </a:extLst>
          </p:cNvPr>
          <p:cNvGrpSpPr/>
          <p:nvPr/>
        </p:nvGrpSpPr>
        <p:grpSpPr>
          <a:xfrm>
            <a:off x="10126898" y="5703389"/>
            <a:ext cx="1197666" cy="283710"/>
            <a:chOff x="1100947" y="5674312"/>
            <a:chExt cx="1501750" cy="283710"/>
          </a:xfrm>
        </p:grpSpPr>
        <p:sp>
          <p:nvSpPr>
            <p:cNvPr id="33" name="Rectangle: Rounded Corners 32">
              <a:extLst>
                <a:ext uri="{FF2B5EF4-FFF2-40B4-BE49-F238E27FC236}">
                  <a16:creationId xmlns:a16="http://schemas.microsoft.com/office/drawing/2014/main" id="{52AD530C-EB8E-4167-92A7-2588B0154205}"/>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TextBox 33">
              <a:extLst>
                <a:ext uri="{FF2B5EF4-FFF2-40B4-BE49-F238E27FC236}">
                  <a16:creationId xmlns:a16="http://schemas.microsoft.com/office/drawing/2014/main" id="{4CCDFE66-E216-45B7-B860-B0C0199167EF}"/>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Tree>
    <p:extLst>
      <p:ext uri="{BB962C8B-B14F-4D97-AF65-F5344CB8AC3E}">
        <p14:creationId xmlns:p14="http://schemas.microsoft.com/office/powerpoint/2010/main" val="155108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C6147C-3AAD-4DC0-B62E-CD555F8C736F}"/>
              </a:ext>
            </a:extLst>
          </p:cNvPr>
          <p:cNvSpPr/>
          <p:nvPr/>
        </p:nvSpPr>
        <p:spPr>
          <a:xfrm flipH="1">
            <a:off x="10134600" y="816581"/>
            <a:ext cx="2057400" cy="2001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8" name="TextBox 7">
            <a:extLst>
              <a:ext uri="{FF2B5EF4-FFF2-40B4-BE49-F238E27FC236}">
                <a16:creationId xmlns:a16="http://schemas.microsoft.com/office/drawing/2014/main" id="{FBC7FE57-AADF-4B26-8D45-ACAD89EBE6A2}"/>
              </a:ext>
            </a:extLst>
          </p:cNvPr>
          <p:cNvSpPr txBox="1"/>
          <p:nvPr/>
        </p:nvSpPr>
        <p:spPr>
          <a:xfrm flipH="1">
            <a:off x="7303701" y="1032330"/>
            <a:ext cx="4119847"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All off our</a:t>
            </a:r>
          </a:p>
          <a:p>
            <a:pPr algn="r"/>
            <a:r>
              <a:rPr lang="en-US" sz="4800" spc="-300">
                <a:solidFill>
                  <a:schemeClr val="tx1">
                    <a:lumMod val="65000"/>
                    <a:lumOff val="35000"/>
                  </a:schemeClr>
                </a:solidFill>
                <a:latin typeface="+mj-lt"/>
              </a:rPr>
              <a:t>creative people</a:t>
            </a:r>
            <a:endParaRPr lang="en-ID" sz="4800" spc="-300">
              <a:solidFill>
                <a:schemeClr val="tx1">
                  <a:lumMod val="65000"/>
                  <a:lumOff val="35000"/>
                </a:schemeClr>
              </a:solidFill>
              <a:latin typeface="+mj-lt"/>
            </a:endParaRPr>
          </a:p>
        </p:txBody>
      </p:sp>
      <p:sp>
        <p:nvSpPr>
          <p:cNvPr id="9" name="TextBox 8">
            <a:extLst>
              <a:ext uri="{FF2B5EF4-FFF2-40B4-BE49-F238E27FC236}">
                <a16:creationId xmlns:a16="http://schemas.microsoft.com/office/drawing/2014/main" id="{660562BD-EF10-4E87-BAB2-4E8B7595AD91}"/>
              </a:ext>
            </a:extLst>
          </p:cNvPr>
          <p:cNvSpPr txBox="1"/>
          <p:nvPr/>
        </p:nvSpPr>
        <p:spPr>
          <a:xfrm flipH="1">
            <a:off x="6415313" y="3033487"/>
            <a:ext cx="4975480" cy="1034899"/>
          </a:xfrm>
          <a:prstGeom prst="rect">
            <a:avLst/>
          </a:prstGeom>
          <a:noFill/>
        </p:spPr>
        <p:txBody>
          <a:bodyPr wrap="square" rtlCol="0">
            <a:spAutoFit/>
          </a:bodyPr>
          <a:lstStyle/>
          <a:p>
            <a:pPr algn="r">
              <a:lnSpc>
                <a:spcPct val="150000"/>
              </a:lnSpc>
            </a:pPr>
            <a:r>
              <a:rPr lang="en-US" sz="1400">
                <a:solidFill>
                  <a:schemeClr val="bg1">
                    <a:lumMod val="65000"/>
                  </a:schemeClr>
                </a:solidFill>
              </a:rPr>
              <a:t>adipiscing elit maecenas porttitor congue massa fusce posuere magna sed pulvinar ultricies purus lectus malesuada libero amet commodo</a:t>
            </a:r>
          </a:p>
        </p:txBody>
      </p:sp>
      <p:grpSp>
        <p:nvGrpSpPr>
          <p:cNvPr id="10" name="Group 9">
            <a:extLst>
              <a:ext uri="{FF2B5EF4-FFF2-40B4-BE49-F238E27FC236}">
                <a16:creationId xmlns:a16="http://schemas.microsoft.com/office/drawing/2014/main" id="{498EB35A-21B4-486C-B1FB-29AE34BA7936}"/>
              </a:ext>
            </a:extLst>
          </p:cNvPr>
          <p:cNvGrpSpPr/>
          <p:nvPr/>
        </p:nvGrpSpPr>
        <p:grpSpPr>
          <a:xfrm flipH="1">
            <a:off x="10134600" y="4232266"/>
            <a:ext cx="1197666" cy="283710"/>
            <a:chOff x="1100947" y="5674312"/>
            <a:chExt cx="1501750" cy="283710"/>
          </a:xfrm>
        </p:grpSpPr>
        <p:sp>
          <p:nvSpPr>
            <p:cNvPr id="11" name="Rectangle: Rounded Corners 10">
              <a:extLst>
                <a:ext uri="{FF2B5EF4-FFF2-40B4-BE49-F238E27FC236}">
                  <a16:creationId xmlns:a16="http://schemas.microsoft.com/office/drawing/2014/main" id="{0298DD0C-C985-463D-8850-7F5D394A5471}"/>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12" name="TextBox 11">
              <a:extLst>
                <a:ext uri="{FF2B5EF4-FFF2-40B4-BE49-F238E27FC236}">
                  <a16:creationId xmlns:a16="http://schemas.microsoft.com/office/drawing/2014/main" id="{F98EC0A3-428B-4B01-A800-FD4ABE95FD28}"/>
                </a:ext>
              </a:extLst>
            </p:cNvPr>
            <p:cNvSpPr txBox="1"/>
            <p:nvPr/>
          </p:nvSpPr>
          <p:spPr>
            <a:xfrm>
              <a:off x="1205405" y="5677667"/>
              <a:ext cx="1292832" cy="276999"/>
            </a:xfrm>
            <a:prstGeom prst="rect">
              <a:avLst/>
            </a:prstGeom>
            <a:noFill/>
          </p:spPr>
          <p:txBody>
            <a:bodyPr wrap="none" rtlCol="0" anchor="b">
              <a:spAutoFit/>
            </a:bodyPr>
            <a:lstStyle/>
            <a:p>
              <a:pPr algn="r"/>
              <a:r>
                <a:rPr lang="en-US" sz="1200">
                  <a:solidFill>
                    <a:schemeClr val="bg1"/>
                  </a:solidFill>
                </a:rPr>
                <a:t>learn more</a:t>
              </a:r>
            </a:p>
          </p:txBody>
        </p:sp>
      </p:grpSp>
      <p:sp>
        <p:nvSpPr>
          <p:cNvPr id="13" name="TextBox 12">
            <a:extLst>
              <a:ext uri="{FF2B5EF4-FFF2-40B4-BE49-F238E27FC236}">
                <a16:creationId xmlns:a16="http://schemas.microsoft.com/office/drawing/2014/main" id="{0BB129CA-2C01-471A-AD35-0AB1FAF89CA9}"/>
              </a:ext>
            </a:extLst>
          </p:cNvPr>
          <p:cNvSpPr txBox="1"/>
          <p:nvPr/>
        </p:nvSpPr>
        <p:spPr>
          <a:xfrm>
            <a:off x="3670344" y="4685860"/>
            <a:ext cx="2425656" cy="1938992"/>
          </a:xfrm>
          <a:prstGeom prst="rect">
            <a:avLst/>
          </a:prstGeom>
          <a:noFill/>
        </p:spPr>
        <p:txBody>
          <a:bodyPr wrap="square" rtlCol="0">
            <a:spAutoFit/>
          </a:bodyPr>
          <a:lstStyle>
            <a:defPPr>
              <a:defRPr lang="en-US"/>
            </a:defPPr>
            <a:lvl1pPr algn="r">
              <a:defRPr sz="4800" spc="-300">
                <a:solidFill>
                  <a:schemeClr val="tx1">
                    <a:lumMod val="65000"/>
                    <a:lumOff val="35000"/>
                  </a:schemeClr>
                </a:solidFill>
                <a:latin typeface="+mj-lt"/>
              </a:defRPr>
            </a:lvl1pPr>
          </a:lstStyle>
          <a:p>
            <a:r>
              <a:rPr lang="en-ID" sz="2400" spc="0">
                <a:latin typeface="+mn-lt"/>
              </a:rPr>
              <a:t>Nunc </a:t>
            </a:r>
            <a:r>
              <a:rPr lang="en-ID" sz="2400" spc="0" dirty="0">
                <a:latin typeface="+mn-lt"/>
              </a:rPr>
              <a:t>viverra </a:t>
            </a:r>
            <a:r>
              <a:rPr lang="en-ID" sz="2400" spc="0">
                <a:latin typeface="+mn-lt"/>
              </a:rPr>
              <a:t>imperdiet enim Fusce est </a:t>
            </a:r>
            <a:r>
              <a:rPr lang="en-ID" sz="2400" spc="0" dirty="0">
                <a:latin typeface="+mn-lt"/>
              </a:rPr>
              <a:t>Vivamus </a:t>
            </a:r>
            <a:r>
              <a:rPr lang="en-ID" sz="2400" spc="0">
                <a:latin typeface="+mn-lt"/>
              </a:rPr>
              <a:t>a tellus</a:t>
            </a:r>
            <a:endParaRPr lang="en-ID" sz="2400" spc="0" dirty="0">
              <a:latin typeface="+mn-lt"/>
            </a:endParaRPr>
          </a:p>
        </p:txBody>
      </p:sp>
      <p:sp>
        <p:nvSpPr>
          <p:cNvPr id="17" name="Picture Placeholder 16">
            <a:extLst>
              <a:ext uri="{FF2B5EF4-FFF2-40B4-BE49-F238E27FC236}">
                <a16:creationId xmlns:a16="http://schemas.microsoft.com/office/drawing/2014/main" id="{25568505-4EC3-4FE5-A9A9-E42379B14612}"/>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9D553489-1971-469D-AE8E-68D0C0719CB5}"/>
              </a:ext>
            </a:extLst>
          </p:cNvPr>
          <p:cNvSpPr>
            <a:spLocks noGrp="1"/>
          </p:cNvSpPr>
          <p:nvPr>
            <p:ph type="pic" sz="quarter" idx="12"/>
          </p:nvPr>
        </p:nvSpPr>
        <p:spPr/>
      </p:sp>
      <p:sp>
        <p:nvSpPr>
          <p:cNvPr id="21" name="Picture Placeholder 20">
            <a:extLst>
              <a:ext uri="{FF2B5EF4-FFF2-40B4-BE49-F238E27FC236}">
                <a16:creationId xmlns:a16="http://schemas.microsoft.com/office/drawing/2014/main" id="{D510DB8B-7818-4D07-9E29-4E720E29B873}"/>
              </a:ext>
            </a:extLst>
          </p:cNvPr>
          <p:cNvSpPr>
            <a:spLocks noGrp="1"/>
          </p:cNvSpPr>
          <p:nvPr>
            <p:ph type="pic" sz="quarter" idx="13"/>
          </p:nvPr>
        </p:nvSpPr>
        <p:spPr/>
      </p:sp>
      <p:sp>
        <p:nvSpPr>
          <p:cNvPr id="15" name="Picture Placeholder 14">
            <a:extLst>
              <a:ext uri="{FF2B5EF4-FFF2-40B4-BE49-F238E27FC236}">
                <a16:creationId xmlns:a16="http://schemas.microsoft.com/office/drawing/2014/main" id="{B981433A-D021-462D-A180-E2BE4ED795A7}"/>
              </a:ext>
            </a:extLst>
          </p:cNvPr>
          <p:cNvSpPr>
            <a:spLocks noGrp="1"/>
          </p:cNvSpPr>
          <p:nvPr>
            <p:ph type="pic" sz="quarter" idx="10"/>
          </p:nvPr>
        </p:nvSpPr>
        <p:spPr/>
      </p:sp>
    </p:spTree>
    <p:extLst>
      <p:ext uri="{BB962C8B-B14F-4D97-AF65-F5344CB8AC3E}">
        <p14:creationId xmlns:p14="http://schemas.microsoft.com/office/powerpoint/2010/main" val="93141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7FD1035-5F47-40E5-9A28-3BADCE461690}"/>
              </a:ext>
            </a:extLst>
          </p:cNvPr>
          <p:cNvGrpSpPr/>
          <p:nvPr/>
        </p:nvGrpSpPr>
        <p:grpSpPr>
          <a:xfrm>
            <a:off x="6212952" y="3429000"/>
            <a:ext cx="5979048" cy="2922661"/>
            <a:chOff x="6212952" y="2201153"/>
            <a:chExt cx="5979048" cy="2922661"/>
          </a:xfrm>
        </p:grpSpPr>
        <p:sp>
          <p:nvSpPr>
            <p:cNvPr id="3" name="Rectangle 2">
              <a:extLst>
                <a:ext uri="{FF2B5EF4-FFF2-40B4-BE49-F238E27FC236}">
                  <a16:creationId xmlns:a16="http://schemas.microsoft.com/office/drawing/2014/main" id="{6E534366-E9C1-4BB0-90BA-5BFFE5D976C0}"/>
                </a:ext>
              </a:extLst>
            </p:cNvPr>
            <p:cNvSpPr/>
            <p:nvPr/>
          </p:nvSpPr>
          <p:spPr>
            <a:xfrm>
              <a:off x="10061654" y="2201153"/>
              <a:ext cx="2130346" cy="156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4" name="Rectangle 3">
              <a:extLst>
                <a:ext uri="{FF2B5EF4-FFF2-40B4-BE49-F238E27FC236}">
                  <a16:creationId xmlns:a16="http://schemas.microsoft.com/office/drawing/2014/main" id="{D1440645-C2D9-45A2-984A-953C9EBF6332}"/>
                </a:ext>
              </a:extLst>
            </p:cNvPr>
            <p:cNvSpPr/>
            <p:nvPr/>
          </p:nvSpPr>
          <p:spPr>
            <a:xfrm>
              <a:off x="6212952" y="3936505"/>
              <a:ext cx="5044628" cy="708143"/>
            </a:xfrm>
            <a:prstGeom prst="rect">
              <a:avLst/>
            </a:prstGeom>
          </p:spPr>
          <p:txBody>
            <a:bodyPr wrap="square">
              <a:spAutoFit/>
            </a:bodyPr>
            <a:lstStyle/>
            <a:p>
              <a:pPr algn="r">
                <a:lnSpc>
                  <a:spcPct val="150000"/>
                </a:lnSpc>
              </a:pPr>
              <a:r>
                <a:rPr lang="en-US" sz="1400">
                  <a:solidFill>
                    <a:schemeClr val="bg1"/>
                  </a:solidFill>
                </a:rPr>
                <a:t>adipiscing elit maecenas porttitor congue massa fusce posuere magna pulvinar ultricies purus</a:t>
              </a:r>
            </a:p>
          </p:txBody>
        </p:sp>
        <p:sp>
          <p:nvSpPr>
            <p:cNvPr id="5" name="TextBox 4">
              <a:extLst>
                <a:ext uri="{FF2B5EF4-FFF2-40B4-BE49-F238E27FC236}">
                  <a16:creationId xmlns:a16="http://schemas.microsoft.com/office/drawing/2014/main" id="{72789292-99C6-4AD2-8334-F8CA8FA75CB7}"/>
                </a:ext>
              </a:extLst>
            </p:cNvPr>
            <p:cNvSpPr txBox="1"/>
            <p:nvPr/>
          </p:nvSpPr>
          <p:spPr>
            <a:xfrm>
              <a:off x="7555925" y="2238211"/>
              <a:ext cx="3701655"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Look into</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image gallery</a:t>
              </a:r>
              <a:endParaRPr lang="en-ID" sz="4800" spc="-300">
                <a:solidFill>
                  <a:schemeClr val="tx1">
                    <a:lumMod val="65000"/>
                    <a:lumOff val="35000"/>
                  </a:schemeClr>
                </a:solidFill>
                <a:latin typeface="+mj-lt"/>
              </a:endParaRPr>
            </a:p>
          </p:txBody>
        </p:sp>
        <p:grpSp>
          <p:nvGrpSpPr>
            <p:cNvPr id="7" name="Group 6">
              <a:extLst>
                <a:ext uri="{FF2B5EF4-FFF2-40B4-BE49-F238E27FC236}">
                  <a16:creationId xmlns:a16="http://schemas.microsoft.com/office/drawing/2014/main" id="{B0A9FED5-990B-4B65-A031-8858644078D6}"/>
                </a:ext>
              </a:extLst>
            </p:cNvPr>
            <p:cNvGrpSpPr/>
            <p:nvPr/>
          </p:nvGrpSpPr>
          <p:grpSpPr>
            <a:xfrm>
              <a:off x="9978347" y="4840104"/>
              <a:ext cx="1197666" cy="283710"/>
              <a:chOff x="1100947" y="5674312"/>
              <a:chExt cx="1501750" cy="283710"/>
            </a:xfrm>
          </p:grpSpPr>
          <p:sp>
            <p:nvSpPr>
              <p:cNvPr id="8" name="Rectangle: Rounded Corners 7">
                <a:extLst>
                  <a:ext uri="{FF2B5EF4-FFF2-40B4-BE49-F238E27FC236}">
                    <a16:creationId xmlns:a16="http://schemas.microsoft.com/office/drawing/2014/main" id="{79ECBDDC-98B3-4042-9E96-31B34190BAF2}"/>
                  </a:ext>
                </a:extLst>
              </p:cNvPr>
              <p:cNvSpPr/>
              <p:nvPr/>
            </p:nvSpPr>
            <p:spPr>
              <a:xfrm>
                <a:off x="1100947" y="5674312"/>
                <a:ext cx="1501750" cy="283710"/>
              </a:xfrm>
              <a:prstGeom prst="roundRect">
                <a:avLst>
                  <a:gd name="adj" fmla="val 27618"/>
                </a:avLst>
              </a:prstGeom>
              <a:solidFill>
                <a:schemeClr val="accent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14C5C560-534E-4A3D-B105-D44C85632B2A}"/>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grpSp>
    </p:spTree>
    <p:extLst>
      <p:ext uri="{BB962C8B-B14F-4D97-AF65-F5344CB8AC3E}">
        <p14:creationId xmlns:p14="http://schemas.microsoft.com/office/powerpoint/2010/main" val="1756115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643221-4A0D-4FC8-8DED-B0E1D3966E77}"/>
              </a:ext>
            </a:extLst>
          </p:cNvPr>
          <p:cNvSpPr/>
          <p:nvPr/>
        </p:nvSpPr>
        <p:spPr>
          <a:xfrm>
            <a:off x="0" y="1163950"/>
            <a:ext cx="2057400" cy="2001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DE8D545F-EDAF-43A0-A5CE-9098CDEB2F5C}"/>
              </a:ext>
            </a:extLst>
          </p:cNvPr>
          <p:cNvSpPr txBox="1"/>
          <p:nvPr/>
        </p:nvSpPr>
        <p:spPr>
          <a:xfrm>
            <a:off x="768452" y="1379699"/>
            <a:ext cx="4099135" cy="1569660"/>
          </a:xfrm>
          <a:prstGeom prst="rect">
            <a:avLst/>
          </a:prstGeom>
          <a:noFill/>
        </p:spPr>
        <p:txBody>
          <a:bodyPr wrap="none" rtlCol="0">
            <a:spAutoFit/>
          </a:bodyPr>
          <a:lstStyle/>
          <a:p>
            <a:r>
              <a:rPr lang="en-US" sz="4800" spc="-300">
                <a:solidFill>
                  <a:schemeClr val="tx1">
                    <a:lumMod val="65000"/>
                    <a:lumOff val="35000"/>
                  </a:schemeClr>
                </a:solidFill>
                <a:latin typeface="+mj-lt"/>
              </a:rPr>
              <a:t>Look to our</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creative gallery</a:t>
            </a:r>
            <a:endParaRPr lang="en-ID" sz="4800" spc="-300">
              <a:solidFill>
                <a:schemeClr val="tx1">
                  <a:lumMod val="65000"/>
                  <a:lumOff val="35000"/>
                </a:schemeClr>
              </a:solidFill>
              <a:latin typeface="+mj-lt"/>
            </a:endParaRPr>
          </a:p>
        </p:txBody>
      </p:sp>
      <p:sp>
        <p:nvSpPr>
          <p:cNvPr id="11" name="TextBox 10">
            <a:extLst>
              <a:ext uri="{FF2B5EF4-FFF2-40B4-BE49-F238E27FC236}">
                <a16:creationId xmlns:a16="http://schemas.microsoft.com/office/drawing/2014/main" id="{EEC61173-BF51-4994-87C5-924959F10963}"/>
              </a:ext>
            </a:extLst>
          </p:cNvPr>
          <p:cNvSpPr txBox="1"/>
          <p:nvPr/>
        </p:nvSpPr>
        <p:spPr>
          <a:xfrm>
            <a:off x="6223816" y="3908642"/>
            <a:ext cx="4975480" cy="708143"/>
          </a:xfrm>
          <a:prstGeom prst="rect">
            <a:avLst/>
          </a:prstGeom>
          <a:noFill/>
        </p:spPr>
        <p:txBody>
          <a:bodyPr wrap="square" rtlCol="0">
            <a:spAutoFit/>
          </a:bodyPr>
          <a:lstStyle/>
          <a:p>
            <a:pPr>
              <a:lnSpc>
                <a:spcPct val="150000"/>
              </a:lnSpc>
            </a:pPr>
            <a:r>
              <a:rPr lang="en-US" sz="1400">
                <a:solidFill>
                  <a:schemeClr val="bg1">
                    <a:lumMod val="65000"/>
                  </a:schemeClr>
                </a:solidFill>
              </a:rPr>
              <a:t>adipiscing elit maecenas porttitor congue massa fusce posuere magna sed pulvinar ultricies purus</a:t>
            </a:r>
          </a:p>
        </p:txBody>
      </p:sp>
      <p:grpSp>
        <p:nvGrpSpPr>
          <p:cNvPr id="12" name="Group 11">
            <a:extLst>
              <a:ext uri="{FF2B5EF4-FFF2-40B4-BE49-F238E27FC236}">
                <a16:creationId xmlns:a16="http://schemas.microsoft.com/office/drawing/2014/main" id="{A1474694-62C6-40B3-B13E-6F9CD6955AFA}"/>
              </a:ext>
            </a:extLst>
          </p:cNvPr>
          <p:cNvGrpSpPr/>
          <p:nvPr/>
        </p:nvGrpSpPr>
        <p:grpSpPr>
          <a:xfrm>
            <a:off x="6282343" y="4821671"/>
            <a:ext cx="1197666" cy="283710"/>
            <a:chOff x="1100947" y="5674312"/>
            <a:chExt cx="1501750" cy="283710"/>
          </a:xfrm>
        </p:grpSpPr>
        <p:sp>
          <p:nvSpPr>
            <p:cNvPr id="13" name="Rectangle: Rounded Corners 12">
              <a:extLst>
                <a:ext uri="{FF2B5EF4-FFF2-40B4-BE49-F238E27FC236}">
                  <a16:creationId xmlns:a16="http://schemas.microsoft.com/office/drawing/2014/main" id="{62338219-8BBA-4468-AD1A-EC85FA689425}"/>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05A9A7F8-32A1-448A-B8AF-0E5E13FFEE83}"/>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
        <p:nvSpPr>
          <p:cNvPr id="16" name="Freeform 100">
            <a:extLst>
              <a:ext uri="{FF2B5EF4-FFF2-40B4-BE49-F238E27FC236}">
                <a16:creationId xmlns:a16="http://schemas.microsoft.com/office/drawing/2014/main" id="{0DB95127-D28E-4C4C-86A7-A57820341912}"/>
              </a:ext>
            </a:extLst>
          </p:cNvPr>
          <p:cNvSpPr>
            <a:spLocks noEditPoints="1"/>
          </p:cNvSpPr>
          <p:nvPr/>
        </p:nvSpPr>
        <p:spPr bwMode="auto">
          <a:xfrm>
            <a:off x="6282343" y="5384935"/>
            <a:ext cx="310108" cy="249840"/>
          </a:xfrm>
          <a:custGeom>
            <a:avLst/>
            <a:gdLst>
              <a:gd name="T0" fmla="*/ 120 w 120"/>
              <a:gd name="T1" fmla="*/ 86 h 96"/>
              <a:gd name="T2" fmla="*/ 110 w 120"/>
              <a:gd name="T3" fmla="*/ 96 h 96"/>
              <a:gd name="T4" fmla="*/ 10 w 120"/>
              <a:gd name="T5" fmla="*/ 96 h 96"/>
              <a:gd name="T6" fmla="*/ 0 w 120"/>
              <a:gd name="T7" fmla="*/ 86 h 96"/>
              <a:gd name="T8" fmla="*/ 0 w 120"/>
              <a:gd name="T9" fmla="*/ 10 h 96"/>
              <a:gd name="T10" fmla="*/ 10 w 120"/>
              <a:gd name="T11" fmla="*/ 0 h 96"/>
              <a:gd name="T12" fmla="*/ 110 w 120"/>
              <a:gd name="T13" fmla="*/ 0 h 96"/>
              <a:gd name="T14" fmla="*/ 120 w 120"/>
              <a:gd name="T15" fmla="*/ 10 h 96"/>
              <a:gd name="T16" fmla="*/ 120 w 120"/>
              <a:gd name="T17" fmla="*/ 86 h 96"/>
              <a:gd name="T18" fmla="*/ 10 w 120"/>
              <a:gd name="T19" fmla="*/ 8 h 96"/>
              <a:gd name="T20" fmla="*/ 8 w 120"/>
              <a:gd name="T21" fmla="*/ 10 h 96"/>
              <a:gd name="T22" fmla="*/ 8 w 120"/>
              <a:gd name="T23" fmla="*/ 86 h 96"/>
              <a:gd name="T24" fmla="*/ 10 w 120"/>
              <a:gd name="T25" fmla="*/ 88 h 96"/>
              <a:gd name="T26" fmla="*/ 110 w 120"/>
              <a:gd name="T27" fmla="*/ 88 h 96"/>
              <a:gd name="T28" fmla="*/ 112 w 120"/>
              <a:gd name="T29" fmla="*/ 86 h 96"/>
              <a:gd name="T30" fmla="*/ 112 w 120"/>
              <a:gd name="T31" fmla="*/ 10 h 96"/>
              <a:gd name="T32" fmla="*/ 110 w 120"/>
              <a:gd name="T33" fmla="*/ 8 h 96"/>
              <a:gd name="T34" fmla="*/ 10 w 120"/>
              <a:gd name="T35" fmla="*/ 8 h 96"/>
              <a:gd name="T36" fmla="*/ 28 w 120"/>
              <a:gd name="T37" fmla="*/ 40 h 96"/>
              <a:gd name="T38" fmla="*/ 16 w 120"/>
              <a:gd name="T39" fmla="*/ 28 h 96"/>
              <a:gd name="T40" fmla="*/ 28 w 120"/>
              <a:gd name="T41" fmla="*/ 16 h 96"/>
              <a:gd name="T42" fmla="*/ 40 w 120"/>
              <a:gd name="T43" fmla="*/ 28 h 96"/>
              <a:gd name="T44" fmla="*/ 28 w 120"/>
              <a:gd name="T45" fmla="*/ 40 h 96"/>
              <a:gd name="T46" fmla="*/ 104 w 120"/>
              <a:gd name="T47" fmla="*/ 80 h 96"/>
              <a:gd name="T48" fmla="*/ 16 w 120"/>
              <a:gd name="T49" fmla="*/ 80 h 96"/>
              <a:gd name="T50" fmla="*/ 16 w 120"/>
              <a:gd name="T51" fmla="*/ 68 h 96"/>
              <a:gd name="T52" fmla="*/ 36 w 120"/>
              <a:gd name="T53" fmla="*/ 48 h 96"/>
              <a:gd name="T54" fmla="*/ 46 w 120"/>
              <a:gd name="T55" fmla="*/ 58 h 96"/>
              <a:gd name="T56" fmla="*/ 78 w 120"/>
              <a:gd name="T57" fmla="*/ 26 h 96"/>
              <a:gd name="T58" fmla="*/ 104 w 120"/>
              <a:gd name="T59" fmla="*/ 52 h 96"/>
              <a:gd name="T60" fmla="*/ 104 w 120"/>
              <a:gd name="T6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96">
                <a:moveTo>
                  <a:pt x="120" y="86"/>
                </a:moveTo>
                <a:cubicBezTo>
                  <a:pt x="120" y="92"/>
                  <a:pt x="115" y="96"/>
                  <a:pt x="110" y="96"/>
                </a:cubicBezTo>
                <a:cubicBezTo>
                  <a:pt x="10" y="96"/>
                  <a:pt x="10" y="96"/>
                  <a:pt x="10" y="96"/>
                </a:cubicBezTo>
                <a:cubicBezTo>
                  <a:pt x="4" y="96"/>
                  <a:pt x="0" y="92"/>
                  <a:pt x="0" y="86"/>
                </a:cubicBezTo>
                <a:cubicBezTo>
                  <a:pt x="0" y="10"/>
                  <a:pt x="0" y="10"/>
                  <a:pt x="0" y="10"/>
                </a:cubicBezTo>
                <a:cubicBezTo>
                  <a:pt x="0" y="5"/>
                  <a:pt x="4" y="0"/>
                  <a:pt x="10" y="0"/>
                </a:cubicBezTo>
                <a:cubicBezTo>
                  <a:pt x="110" y="0"/>
                  <a:pt x="110" y="0"/>
                  <a:pt x="110" y="0"/>
                </a:cubicBezTo>
                <a:cubicBezTo>
                  <a:pt x="115" y="0"/>
                  <a:pt x="120" y="5"/>
                  <a:pt x="120" y="10"/>
                </a:cubicBezTo>
                <a:lnTo>
                  <a:pt x="120" y="86"/>
                </a:lnTo>
                <a:close/>
                <a:moveTo>
                  <a:pt x="10" y="8"/>
                </a:moveTo>
                <a:cubicBezTo>
                  <a:pt x="9" y="8"/>
                  <a:pt x="8" y="9"/>
                  <a:pt x="8" y="10"/>
                </a:cubicBezTo>
                <a:cubicBezTo>
                  <a:pt x="8" y="86"/>
                  <a:pt x="8" y="86"/>
                  <a:pt x="8" y="86"/>
                </a:cubicBezTo>
                <a:cubicBezTo>
                  <a:pt x="8" y="87"/>
                  <a:pt x="9" y="88"/>
                  <a:pt x="10" y="88"/>
                </a:cubicBezTo>
                <a:cubicBezTo>
                  <a:pt x="110" y="88"/>
                  <a:pt x="110" y="88"/>
                  <a:pt x="110" y="88"/>
                </a:cubicBezTo>
                <a:cubicBezTo>
                  <a:pt x="111" y="88"/>
                  <a:pt x="112" y="87"/>
                  <a:pt x="112" y="86"/>
                </a:cubicBezTo>
                <a:cubicBezTo>
                  <a:pt x="112" y="10"/>
                  <a:pt x="112" y="10"/>
                  <a:pt x="112" y="10"/>
                </a:cubicBezTo>
                <a:cubicBezTo>
                  <a:pt x="112" y="9"/>
                  <a:pt x="111" y="8"/>
                  <a:pt x="110" y="8"/>
                </a:cubicBezTo>
                <a:lnTo>
                  <a:pt x="10" y="8"/>
                </a:lnTo>
                <a:close/>
                <a:moveTo>
                  <a:pt x="28" y="40"/>
                </a:moveTo>
                <a:cubicBezTo>
                  <a:pt x="21" y="40"/>
                  <a:pt x="16" y="35"/>
                  <a:pt x="16" y="28"/>
                </a:cubicBezTo>
                <a:cubicBezTo>
                  <a:pt x="16" y="22"/>
                  <a:pt x="21" y="16"/>
                  <a:pt x="28" y="16"/>
                </a:cubicBezTo>
                <a:cubicBezTo>
                  <a:pt x="34" y="16"/>
                  <a:pt x="40" y="22"/>
                  <a:pt x="40" y="28"/>
                </a:cubicBezTo>
                <a:cubicBezTo>
                  <a:pt x="40" y="35"/>
                  <a:pt x="34" y="40"/>
                  <a:pt x="28" y="40"/>
                </a:cubicBezTo>
                <a:close/>
                <a:moveTo>
                  <a:pt x="104" y="80"/>
                </a:moveTo>
                <a:cubicBezTo>
                  <a:pt x="16" y="80"/>
                  <a:pt x="16" y="80"/>
                  <a:pt x="16" y="80"/>
                </a:cubicBezTo>
                <a:cubicBezTo>
                  <a:pt x="16" y="68"/>
                  <a:pt x="16" y="68"/>
                  <a:pt x="16" y="68"/>
                </a:cubicBezTo>
                <a:cubicBezTo>
                  <a:pt x="36" y="48"/>
                  <a:pt x="36" y="48"/>
                  <a:pt x="36" y="48"/>
                </a:cubicBezTo>
                <a:cubicBezTo>
                  <a:pt x="46" y="58"/>
                  <a:pt x="46" y="58"/>
                  <a:pt x="46" y="58"/>
                </a:cubicBezTo>
                <a:cubicBezTo>
                  <a:pt x="78" y="26"/>
                  <a:pt x="78" y="26"/>
                  <a:pt x="78" y="26"/>
                </a:cubicBezTo>
                <a:cubicBezTo>
                  <a:pt x="104" y="52"/>
                  <a:pt x="104" y="52"/>
                  <a:pt x="104" y="52"/>
                </a:cubicBezTo>
                <a:lnTo>
                  <a:pt x="104" y="8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561999AC-0EF5-4129-8ABF-03FD26A52FE7}"/>
              </a:ext>
            </a:extLst>
          </p:cNvPr>
          <p:cNvSpPr txBox="1"/>
          <p:nvPr/>
        </p:nvSpPr>
        <p:spPr>
          <a:xfrm>
            <a:off x="6689118" y="5253220"/>
            <a:ext cx="888833" cy="422680"/>
          </a:xfrm>
          <a:prstGeom prst="rect">
            <a:avLst/>
          </a:prstGeom>
          <a:noFill/>
        </p:spPr>
        <p:txBody>
          <a:bodyPr wrap="none" rtlCol="0">
            <a:spAutoFit/>
          </a:bodyPr>
          <a:lstStyle/>
          <a:p>
            <a:pPr>
              <a:lnSpc>
                <a:spcPct val="150000"/>
              </a:lnSpc>
            </a:pPr>
            <a:r>
              <a:rPr lang="en-US" sz="1600">
                <a:solidFill>
                  <a:schemeClr val="tx1">
                    <a:lumMod val="50000"/>
                    <a:lumOff val="50000"/>
                  </a:schemeClr>
                </a:solidFill>
                <a:latin typeface="+mj-lt"/>
              </a:rPr>
              <a:t>1080px</a:t>
            </a:r>
            <a:endParaRPr lang="en-US" sz="1600" dirty="0">
              <a:solidFill>
                <a:schemeClr val="tx1">
                  <a:lumMod val="50000"/>
                  <a:lumOff val="50000"/>
                </a:schemeClr>
              </a:solidFill>
              <a:latin typeface="+mj-lt"/>
              <a:ea typeface="PT Sans" panose="020B0503020203020204" pitchFamily="34" charset="0"/>
              <a:cs typeface="Lato" panose="020F0502020204030203" pitchFamily="34" charset="0"/>
            </a:endParaRPr>
          </a:p>
        </p:txBody>
      </p:sp>
      <p:sp>
        <p:nvSpPr>
          <p:cNvPr id="18" name="Rectangle 17">
            <a:extLst>
              <a:ext uri="{FF2B5EF4-FFF2-40B4-BE49-F238E27FC236}">
                <a16:creationId xmlns:a16="http://schemas.microsoft.com/office/drawing/2014/main" id="{851FC4A4-A389-4A6C-B55B-207E7FE3CCB8}"/>
              </a:ext>
            </a:extLst>
          </p:cNvPr>
          <p:cNvSpPr/>
          <p:nvPr/>
        </p:nvSpPr>
        <p:spPr>
          <a:xfrm>
            <a:off x="6215794" y="5744121"/>
            <a:ext cx="2671632" cy="623248"/>
          </a:xfrm>
          <a:prstGeom prst="rect">
            <a:avLst/>
          </a:prstGeom>
        </p:spPr>
        <p:txBody>
          <a:bodyPr wrap="square">
            <a:spAutoFit/>
          </a:bodyPr>
          <a:lstStyle/>
          <a:p>
            <a:pPr>
              <a:lnSpc>
                <a:spcPct val="150000"/>
              </a:lnSpc>
            </a:pPr>
            <a:r>
              <a:rPr lang="en-US" sz="1200">
                <a:solidFill>
                  <a:schemeClr val="bg1">
                    <a:lumMod val="50000"/>
                  </a:schemeClr>
                </a:solidFill>
                <a:latin typeface="Poppins" panose="00000500000000000000" pitchFamily="50" charset="0"/>
                <a:ea typeface="Lato" panose="020F0502020204030203" pitchFamily="34" charset="0"/>
                <a:cs typeface="Poppins" panose="00000500000000000000" pitchFamily="50" charset="0"/>
              </a:rPr>
              <a:t>there is a long established fact that reader will be distracted</a:t>
            </a:r>
          </a:p>
        </p:txBody>
      </p:sp>
      <p:sp>
        <p:nvSpPr>
          <p:cNvPr id="3" name="Picture Placeholder 2">
            <a:extLst>
              <a:ext uri="{FF2B5EF4-FFF2-40B4-BE49-F238E27FC236}">
                <a16:creationId xmlns:a16="http://schemas.microsoft.com/office/drawing/2014/main" id="{9B3763F2-B726-4880-8959-7C8FB1297513}"/>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17E34734-5A72-4E82-BDFD-9ED65F393D9E}"/>
              </a:ext>
            </a:extLst>
          </p:cNvPr>
          <p:cNvSpPr>
            <a:spLocks noGrp="1"/>
          </p:cNvSpPr>
          <p:nvPr>
            <p:ph type="pic" sz="quarter" idx="11"/>
          </p:nvPr>
        </p:nvSpPr>
        <p:spPr/>
      </p:sp>
    </p:spTree>
    <p:extLst>
      <p:ext uri="{BB962C8B-B14F-4D97-AF65-F5344CB8AC3E}">
        <p14:creationId xmlns:p14="http://schemas.microsoft.com/office/powerpoint/2010/main" val="16867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9ED75F-7B92-48DD-95BE-4EE603A7D5BF}"/>
              </a:ext>
            </a:extLst>
          </p:cNvPr>
          <p:cNvSpPr/>
          <p:nvPr/>
        </p:nvSpPr>
        <p:spPr>
          <a:xfrm>
            <a:off x="0" y="895466"/>
            <a:ext cx="2057400" cy="2454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84A98D78-28BF-4D8A-9067-0D5676CF914B}"/>
              </a:ext>
            </a:extLst>
          </p:cNvPr>
          <p:cNvSpPr txBox="1"/>
          <p:nvPr/>
        </p:nvSpPr>
        <p:spPr>
          <a:xfrm>
            <a:off x="768452" y="1379699"/>
            <a:ext cx="4099135" cy="1569660"/>
          </a:xfrm>
          <a:prstGeom prst="rect">
            <a:avLst/>
          </a:prstGeom>
          <a:noFill/>
        </p:spPr>
        <p:txBody>
          <a:bodyPr wrap="none" rtlCol="0">
            <a:spAutoFit/>
          </a:bodyPr>
          <a:lstStyle/>
          <a:p>
            <a:r>
              <a:rPr lang="en-US" sz="4800" spc="-300">
                <a:solidFill>
                  <a:schemeClr val="tx1">
                    <a:lumMod val="65000"/>
                    <a:lumOff val="35000"/>
                  </a:schemeClr>
                </a:solidFill>
                <a:latin typeface="+mj-lt"/>
              </a:rPr>
              <a:t>Look to our</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creative gallery</a:t>
            </a:r>
            <a:endParaRPr lang="en-ID" sz="4800" spc="-300">
              <a:solidFill>
                <a:schemeClr val="tx1">
                  <a:lumMod val="65000"/>
                  <a:lumOff val="35000"/>
                </a:schemeClr>
              </a:solidFill>
              <a:latin typeface="+mj-lt"/>
            </a:endParaRPr>
          </a:p>
        </p:txBody>
      </p:sp>
      <p:grpSp>
        <p:nvGrpSpPr>
          <p:cNvPr id="13" name="Group 12">
            <a:extLst>
              <a:ext uri="{FF2B5EF4-FFF2-40B4-BE49-F238E27FC236}">
                <a16:creationId xmlns:a16="http://schemas.microsoft.com/office/drawing/2014/main" id="{BFC6370C-F829-4353-8862-9E37D1307529}"/>
              </a:ext>
            </a:extLst>
          </p:cNvPr>
          <p:cNvGrpSpPr/>
          <p:nvPr/>
        </p:nvGrpSpPr>
        <p:grpSpPr>
          <a:xfrm>
            <a:off x="10019860" y="1331994"/>
            <a:ext cx="1923475" cy="1665069"/>
            <a:chOff x="5353625" y="3519526"/>
            <a:chExt cx="1923475" cy="1665069"/>
          </a:xfrm>
        </p:grpSpPr>
        <p:sp>
          <p:nvSpPr>
            <p:cNvPr id="10" name="Freeform 100">
              <a:extLst>
                <a:ext uri="{FF2B5EF4-FFF2-40B4-BE49-F238E27FC236}">
                  <a16:creationId xmlns:a16="http://schemas.microsoft.com/office/drawing/2014/main" id="{976DACF5-E261-46CF-AA83-B7F46E9CA29C}"/>
                </a:ext>
              </a:extLst>
            </p:cNvPr>
            <p:cNvSpPr>
              <a:spLocks noEditPoints="1"/>
            </p:cNvSpPr>
            <p:nvPr/>
          </p:nvSpPr>
          <p:spPr bwMode="auto">
            <a:xfrm>
              <a:off x="5420174" y="3651241"/>
              <a:ext cx="310108" cy="249840"/>
            </a:xfrm>
            <a:custGeom>
              <a:avLst/>
              <a:gdLst>
                <a:gd name="T0" fmla="*/ 120 w 120"/>
                <a:gd name="T1" fmla="*/ 86 h 96"/>
                <a:gd name="T2" fmla="*/ 110 w 120"/>
                <a:gd name="T3" fmla="*/ 96 h 96"/>
                <a:gd name="T4" fmla="*/ 10 w 120"/>
                <a:gd name="T5" fmla="*/ 96 h 96"/>
                <a:gd name="T6" fmla="*/ 0 w 120"/>
                <a:gd name="T7" fmla="*/ 86 h 96"/>
                <a:gd name="T8" fmla="*/ 0 w 120"/>
                <a:gd name="T9" fmla="*/ 10 h 96"/>
                <a:gd name="T10" fmla="*/ 10 w 120"/>
                <a:gd name="T11" fmla="*/ 0 h 96"/>
                <a:gd name="T12" fmla="*/ 110 w 120"/>
                <a:gd name="T13" fmla="*/ 0 h 96"/>
                <a:gd name="T14" fmla="*/ 120 w 120"/>
                <a:gd name="T15" fmla="*/ 10 h 96"/>
                <a:gd name="T16" fmla="*/ 120 w 120"/>
                <a:gd name="T17" fmla="*/ 86 h 96"/>
                <a:gd name="T18" fmla="*/ 10 w 120"/>
                <a:gd name="T19" fmla="*/ 8 h 96"/>
                <a:gd name="T20" fmla="*/ 8 w 120"/>
                <a:gd name="T21" fmla="*/ 10 h 96"/>
                <a:gd name="T22" fmla="*/ 8 w 120"/>
                <a:gd name="T23" fmla="*/ 86 h 96"/>
                <a:gd name="T24" fmla="*/ 10 w 120"/>
                <a:gd name="T25" fmla="*/ 88 h 96"/>
                <a:gd name="T26" fmla="*/ 110 w 120"/>
                <a:gd name="T27" fmla="*/ 88 h 96"/>
                <a:gd name="T28" fmla="*/ 112 w 120"/>
                <a:gd name="T29" fmla="*/ 86 h 96"/>
                <a:gd name="T30" fmla="*/ 112 w 120"/>
                <a:gd name="T31" fmla="*/ 10 h 96"/>
                <a:gd name="T32" fmla="*/ 110 w 120"/>
                <a:gd name="T33" fmla="*/ 8 h 96"/>
                <a:gd name="T34" fmla="*/ 10 w 120"/>
                <a:gd name="T35" fmla="*/ 8 h 96"/>
                <a:gd name="T36" fmla="*/ 28 w 120"/>
                <a:gd name="T37" fmla="*/ 40 h 96"/>
                <a:gd name="T38" fmla="*/ 16 w 120"/>
                <a:gd name="T39" fmla="*/ 28 h 96"/>
                <a:gd name="T40" fmla="*/ 28 w 120"/>
                <a:gd name="T41" fmla="*/ 16 h 96"/>
                <a:gd name="T42" fmla="*/ 40 w 120"/>
                <a:gd name="T43" fmla="*/ 28 h 96"/>
                <a:gd name="T44" fmla="*/ 28 w 120"/>
                <a:gd name="T45" fmla="*/ 40 h 96"/>
                <a:gd name="T46" fmla="*/ 104 w 120"/>
                <a:gd name="T47" fmla="*/ 80 h 96"/>
                <a:gd name="T48" fmla="*/ 16 w 120"/>
                <a:gd name="T49" fmla="*/ 80 h 96"/>
                <a:gd name="T50" fmla="*/ 16 w 120"/>
                <a:gd name="T51" fmla="*/ 68 h 96"/>
                <a:gd name="T52" fmla="*/ 36 w 120"/>
                <a:gd name="T53" fmla="*/ 48 h 96"/>
                <a:gd name="T54" fmla="*/ 46 w 120"/>
                <a:gd name="T55" fmla="*/ 58 h 96"/>
                <a:gd name="T56" fmla="*/ 78 w 120"/>
                <a:gd name="T57" fmla="*/ 26 h 96"/>
                <a:gd name="T58" fmla="*/ 104 w 120"/>
                <a:gd name="T59" fmla="*/ 52 h 96"/>
                <a:gd name="T60" fmla="*/ 104 w 120"/>
                <a:gd name="T6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96">
                  <a:moveTo>
                    <a:pt x="120" y="86"/>
                  </a:moveTo>
                  <a:cubicBezTo>
                    <a:pt x="120" y="92"/>
                    <a:pt x="115" y="96"/>
                    <a:pt x="110" y="96"/>
                  </a:cubicBezTo>
                  <a:cubicBezTo>
                    <a:pt x="10" y="96"/>
                    <a:pt x="10" y="96"/>
                    <a:pt x="10" y="96"/>
                  </a:cubicBezTo>
                  <a:cubicBezTo>
                    <a:pt x="4" y="96"/>
                    <a:pt x="0" y="92"/>
                    <a:pt x="0" y="86"/>
                  </a:cubicBezTo>
                  <a:cubicBezTo>
                    <a:pt x="0" y="10"/>
                    <a:pt x="0" y="10"/>
                    <a:pt x="0" y="10"/>
                  </a:cubicBezTo>
                  <a:cubicBezTo>
                    <a:pt x="0" y="5"/>
                    <a:pt x="4" y="0"/>
                    <a:pt x="10" y="0"/>
                  </a:cubicBezTo>
                  <a:cubicBezTo>
                    <a:pt x="110" y="0"/>
                    <a:pt x="110" y="0"/>
                    <a:pt x="110" y="0"/>
                  </a:cubicBezTo>
                  <a:cubicBezTo>
                    <a:pt x="115" y="0"/>
                    <a:pt x="120" y="5"/>
                    <a:pt x="120" y="10"/>
                  </a:cubicBezTo>
                  <a:lnTo>
                    <a:pt x="120" y="86"/>
                  </a:lnTo>
                  <a:close/>
                  <a:moveTo>
                    <a:pt x="10" y="8"/>
                  </a:moveTo>
                  <a:cubicBezTo>
                    <a:pt x="9" y="8"/>
                    <a:pt x="8" y="9"/>
                    <a:pt x="8" y="10"/>
                  </a:cubicBezTo>
                  <a:cubicBezTo>
                    <a:pt x="8" y="86"/>
                    <a:pt x="8" y="86"/>
                    <a:pt x="8" y="86"/>
                  </a:cubicBezTo>
                  <a:cubicBezTo>
                    <a:pt x="8" y="87"/>
                    <a:pt x="9" y="88"/>
                    <a:pt x="10" y="88"/>
                  </a:cubicBezTo>
                  <a:cubicBezTo>
                    <a:pt x="110" y="88"/>
                    <a:pt x="110" y="88"/>
                    <a:pt x="110" y="88"/>
                  </a:cubicBezTo>
                  <a:cubicBezTo>
                    <a:pt x="111" y="88"/>
                    <a:pt x="112" y="87"/>
                    <a:pt x="112" y="86"/>
                  </a:cubicBezTo>
                  <a:cubicBezTo>
                    <a:pt x="112" y="10"/>
                    <a:pt x="112" y="10"/>
                    <a:pt x="112" y="10"/>
                  </a:cubicBezTo>
                  <a:cubicBezTo>
                    <a:pt x="112" y="9"/>
                    <a:pt x="111" y="8"/>
                    <a:pt x="110" y="8"/>
                  </a:cubicBezTo>
                  <a:lnTo>
                    <a:pt x="10" y="8"/>
                  </a:lnTo>
                  <a:close/>
                  <a:moveTo>
                    <a:pt x="28" y="40"/>
                  </a:moveTo>
                  <a:cubicBezTo>
                    <a:pt x="21" y="40"/>
                    <a:pt x="16" y="35"/>
                    <a:pt x="16" y="28"/>
                  </a:cubicBezTo>
                  <a:cubicBezTo>
                    <a:pt x="16" y="22"/>
                    <a:pt x="21" y="16"/>
                    <a:pt x="28" y="16"/>
                  </a:cubicBezTo>
                  <a:cubicBezTo>
                    <a:pt x="34" y="16"/>
                    <a:pt x="40" y="22"/>
                    <a:pt x="40" y="28"/>
                  </a:cubicBezTo>
                  <a:cubicBezTo>
                    <a:pt x="40" y="35"/>
                    <a:pt x="34" y="40"/>
                    <a:pt x="28" y="40"/>
                  </a:cubicBezTo>
                  <a:close/>
                  <a:moveTo>
                    <a:pt x="104" y="80"/>
                  </a:moveTo>
                  <a:cubicBezTo>
                    <a:pt x="16" y="80"/>
                    <a:pt x="16" y="80"/>
                    <a:pt x="16" y="80"/>
                  </a:cubicBezTo>
                  <a:cubicBezTo>
                    <a:pt x="16" y="68"/>
                    <a:pt x="16" y="68"/>
                    <a:pt x="16" y="68"/>
                  </a:cubicBezTo>
                  <a:cubicBezTo>
                    <a:pt x="36" y="48"/>
                    <a:pt x="36" y="48"/>
                    <a:pt x="36" y="48"/>
                  </a:cubicBezTo>
                  <a:cubicBezTo>
                    <a:pt x="46" y="58"/>
                    <a:pt x="46" y="58"/>
                    <a:pt x="46" y="58"/>
                  </a:cubicBezTo>
                  <a:cubicBezTo>
                    <a:pt x="78" y="26"/>
                    <a:pt x="78" y="26"/>
                    <a:pt x="78" y="26"/>
                  </a:cubicBezTo>
                  <a:cubicBezTo>
                    <a:pt x="104" y="52"/>
                    <a:pt x="104" y="52"/>
                    <a:pt x="104" y="52"/>
                  </a:cubicBezTo>
                  <a:lnTo>
                    <a:pt x="104" y="8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C6B5FB2D-8C71-4A41-9CE5-27AF64FFD7BE}"/>
                </a:ext>
              </a:extLst>
            </p:cNvPr>
            <p:cNvSpPr txBox="1"/>
            <p:nvPr/>
          </p:nvSpPr>
          <p:spPr>
            <a:xfrm>
              <a:off x="5826949" y="3519526"/>
              <a:ext cx="888833" cy="422680"/>
            </a:xfrm>
            <a:prstGeom prst="rect">
              <a:avLst/>
            </a:prstGeom>
            <a:noFill/>
          </p:spPr>
          <p:txBody>
            <a:bodyPr wrap="none" rtlCol="0">
              <a:spAutoFit/>
            </a:bodyPr>
            <a:lstStyle/>
            <a:p>
              <a:pPr>
                <a:lnSpc>
                  <a:spcPct val="150000"/>
                </a:lnSpc>
              </a:pPr>
              <a:r>
                <a:rPr lang="en-US" sz="1600">
                  <a:solidFill>
                    <a:schemeClr val="tx1">
                      <a:lumMod val="50000"/>
                      <a:lumOff val="50000"/>
                    </a:schemeClr>
                  </a:solidFill>
                  <a:latin typeface="+mj-lt"/>
                </a:rPr>
                <a:t>1080px</a:t>
              </a:r>
              <a:endParaRPr lang="en-US" sz="1600" dirty="0">
                <a:solidFill>
                  <a:schemeClr val="tx1">
                    <a:lumMod val="50000"/>
                    <a:lumOff val="50000"/>
                  </a:schemeClr>
                </a:solidFill>
                <a:latin typeface="+mj-lt"/>
                <a:ea typeface="PT Sans" panose="020B0503020203020204" pitchFamily="34" charset="0"/>
                <a:cs typeface="Lato" panose="020F0502020204030203" pitchFamily="34" charset="0"/>
              </a:endParaRPr>
            </a:p>
          </p:txBody>
        </p:sp>
        <p:sp>
          <p:nvSpPr>
            <p:cNvPr id="12" name="Rectangle 11">
              <a:extLst>
                <a:ext uri="{FF2B5EF4-FFF2-40B4-BE49-F238E27FC236}">
                  <a16:creationId xmlns:a16="http://schemas.microsoft.com/office/drawing/2014/main" id="{7FAB5F39-6C6D-456D-9596-FFF6F87DAD07}"/>
                </a:ext>
              </a:extLst>
            </p:cNvPr>
            <p:cNvSpPr/>
            <p:nvPr/>
          </p:nvSpPr>
          <p:spPr>
            <a:xfrm>
              <a:off x="5353625" y="4010427"/>
              <a:ext cx="1923475" cy="1174168"/>
            </a:xfrm>
            <a:prstGeom prst="rect">
              <a:avLst/>
            </a:prstGeom>
          </p:spPr>
          <p:txBody>
            <a:bodyPr wrap="square">
              <a:spAutoFit/>
            </a:bodyPr>
            <a:lstStyle/>
            <a:p>
              <a:pPr>
                <a:lnSpc>
                  <a:spcPct val="150000"/>
                </a:lnSpc>
              </a:pPr>
              <a:r>
                <a:rPr lang="en-US" sz="1200">
                  <a:solidFill>
                    <a:schemeClr val="bg1">
                      <a:lumMod val="50000"/>
                    </a:schemeClr>
                  </a:solidFill>
                  <a:latin typeface="Poppins" panose="00000500000000000000" pitchFamily="50" charset="0"/>
                  <a:ea typeface="Lato" panose="020F0502020204030203" pitchFamily="34" charset="0"/>
                  <a:cs typeface="Poppins" panose="00000500000000000000" pitchFamily="50" charset="0"/>
                </a:rPr>
                <a:t>there is a long established fact that reader will be distracted</a:t>
              </a:r>
            </a:p>
          </p:txBody>
        </p:sp>
      </p:grpSp>
      <p:sp>
        <p:nvSpPr>
          <p:cNvPr id="14" name="Rectangle 13">
            <a:extLst>
              <a:ext uri="{FF2B5EF4-FFF2-40B4-BE49-F238E27FC236}">
                <a16:creationId xmlns:a16="http://schemas.microsoft.com/office/drawing/2014/main" id="{41A4DF1D-155C-45D4-8786-49B9EF27A498}"/>
              </a:ext>
            </a:extLst>
          </p:cNvPr>
          <p:cNvSpPr/>
          <p:nvPr/>
        </p:nvSpPr>
        <p:spPr>
          <a:xfrm>
            <a:off x="926405" y="3908642"/>
            <a:ext cx="4418932" cy="1031308"/>
          </a:xfrm>
          <a:prstGeom prst="rect">
            <a:avLst/>
          </a:prstGeom>
        </p:spPr>
        <p:txBody>
          <a:bodyPr wrap="square">
            <a:spAutoFit/>
          </a:bodyPr>
          <a:lstStyle/>
          <a:p>
            <a:pPr>
              <a:lnSpc>
                <a:spcPct val="150000"/>
              </a:lnSpc>
            </a:pPr>
            <a:r>
              <a:rPr lang="en-US" sz="1400">
                <a:solidFill>
                  <a:schemeClr val="bg1">
                    <a:lumMod val="65000"/>
                  </a:schemeClr>
                </a:solidFill>
              </a:rPr>
              <a:t>adipiscing elit maecenas porttitor congue massa fusce posuere magna sed pulvinar ultricies purus lectus malesuada libero</a:t>
            </a:r>
          </a:p>
        </p:txBody>
      </p:sp>
      <p:grpSp>
        <p:nvGrpSpPr>
          <p:cNvPr id="15" name="Group 14">
            <a:extLst>
              <a:ext uri="{FF2B5EF4-FFF2-40B4-BE49-F238E27FC236}">
                <a16:creationId xmlns:a16="http://schemas.microsoft.com/office/drawing/2014/main" id="{845146D2-8812-4518-BA83-03041BEFB1CA}"/>
              </a:ext>
            </a:extLst>
          </p:cNvPr>
          <p:cNvGrpSpPr/>
          <p:nvPr/>
        </p:nvGrpSpPr>
        <p:grpSpPr>
          <a:xfrm>
            <a:off x="993084" y="5249528"/>
            <a:ext cx="1197666" cy="283710"/>
            <a:chOff x="1100947" y="5674312"/>
            <a:chExt cx="1501750" cy="283710"/>
          </a:xfrm>
        </p:grpSpPr>
        <p:sp>
          <p:nvSpPr>
            <p:cNvPr id="16" name="Rectangle: Rounded Corners 15">
              <a:extLst>
                <a:ext uri="{FF2B5EF4-FFF2-40B4-BE49-F238E27FC236}">
                  <a16:creationId xmlns:a16="http://schemas.microsoft.com/office/drawing/2014/main" id="{8B98E678-29F5-4EDA-9448-35B4AFE905B3}"/>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TextBox 16">
              <a:extLst>
                <a:ext uri="{FF2B5EF4-FFF2-40B4-BE49-F238E27FC236}">
                  <a16:creationId xmlns:a16="http://schemas.microsoft.com/office/drawing/2014/main" id="{1F776915-AA20-4A21-BFC3-9A2CE9080AC5}"/>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
        <p:nvSpPr>
          <p:cNvPr id="18" name="Picture Placeholder 17">
            <a:extLst>
              <a:ext uri="{FF2B5EF4-FFF2-40B4-BE49-F238E27FC236}">
                <a16:creationId xmlns:a16="http://schemas.microsoft.com/office/drawing/2014/main" id="{DBE17A9D-AA1E-4112-841E-CCD707EB7A4D}"/>
              </a:ext>
            </a:extLst>
          </p:cNvPr>
          <p:cNvSpPr>
            <a:spLocks noGrp="1"/>
          </p:cNvSpPr>
          <p:nvPr>
            <p:ph type="pic" sz="quarter" idx="11"/>
          </p:nvPr>
        </p:nvSpPr>
        <p:spPr/>
      </p:sp>
      <p:sp>
        <p:nvSpPr>
          <p:cNvPr id="20" name="Picture Placeholder 19">
            <a:extLst>
              <a:ext uri="{FF2B5EF4-FFF2-40B4-BE49-F238E27FC236}">
                <a16:creationId xmlns:a16="http://schemas.microsoft.com/office/drawing/2014/main" id="{96C6CF16-6F11-4CF5-95EB-83F646514E27}"/>
              </a:ext>
            </a:extLst>
          </p:cNvPr>
          <p:cNvSpPr>
            <a:spLocks noGrp="1"/>
          </p:cNvSpPr>
          <p:nvPr>
            <p:ph type="pic" sz="quarter" idx="12"/>
          </p:nvPr>
        </p:nvSpPr>
        <p:spPr/>
      </p:sp>
      <p:sp>
        <p:nvSpPr>
          <p:cNvPr id="23" name="Picture Placeholder 22">
            <a:extLst>
              <a:ext uri="{FF2B5EF4-FFF2-40B4-BE49-F238E27FC236}">
                <a16:creationId xmlns:a16="http://schemas.microsoft.com/office/drawing/2014/main" id="{70CCD4E3-9CF9-46DC-A7EA-CF430144A6D0}"/>
              </a:ext>
            </a:extLst>
          </p:cNvPr>
          <p:cNvSpPr>
            <a:spLocks noGrp="1"/>
          </p:cNvSpPr>
          <p:nvPr>
            <p:ph type="pic" sz="quarter" idx="13"/>
          </p:nvPr>
        </p:nvSpPr>
        <p:spPr/>
      </p:sp>
      <p:sp>
        <p:nvSpPr>
          <p:cNvPr id="3" name="Picture Placeholder 2">
            <a:extLst>
              <a:ext uri="{FF2B5EF4-FFF2-40B4-BE49-F238E27FC236}">
                <a16:creationId xmlns:a16="http://schemas.microsoft.com/office/drawing/2014/main" id="{4E1FA684-43EA-401B-AC08-095A291D75DC}"/>
              </a:ext>
            </a:extLst>
          </p:cNvPr>
          <p:cNvSpPr>
            <a:spLocks noGrp="1"/>
          </p:cNvSpPr>
          <p:nvPr>
            <p:ph type="pic" sz="quarter" idx="10"/>
          </p:nvPr>
        </p:nvSpPr>
        <p:spPr/>
      </p:sp>
    </p:spTree>
    <p:extLst>
      <p:ext uri="{BB962C8B-B14F-4D97-AF65-F5344CB8AC3E}">
        <p14:creationId xmlns:p14="http://schemas.microsoft.com/office/powerpoint/2010/main" val="397536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3463F8-AA60-4E35-BF27-BE9AE5DDFB7B}"/>
              </a:ext>
            </a:extLst>
          </p:cNvPr>
          <p:cNvSpPr>
            <a:spLocks noGrp="1"/>
          </p:cNvSpPr>
          <p:nvPr>
            <p:ph type="pic" sz="quarter" idx="10"/>
          </p:nvPr>
        </p:nvSpPr>
        <p:spPr/>
      </p:sp>
      <p:grpSp>
        <p:nvGrpSpPr>
          <p:cNvPr id="5" name="Group 4">
            <a:extLst>
              <a:ext uri="{FF2B5EF4-FFF2-40B4-BE49-F238E27FC236}">
                <a16:creationId xmlns:a16="http://schemas.microsoft.com/office/drawing/2014/main" id="{8883E153-C621-410C-9AB4-171716794164}"/>
              </a:ext>
            </a:extLst>
          </p:cNvPr>
          <p:cNvGrpSpPr/>
          <p:nvPr/>
        </p:nvGrpSpPr>
        <p:grpSpPr>
          <a:xfrm>
            <a:off x="985934" y="1333368"/>
            <a:ext cx="4077513" cy="8033908"/>
            <a:chOff x="2599837" y="584507"/>
            <a:chExt cx="2887376" cy="5688986"/>
          </a:xfrm>
        </p:grpSpPr>
        <p:pic>
          <p:nvPicPr>
            <p:cNvPr id="6" name="Picture 5">
              <a:extLst>
                <a:ext uri="{FF2B5EF4-FFF2-40B4-BE49-F238E27FC236}">
                  <a16:creationId xmlns:a16="http://schemas.microsoft.com/office/drawing/2014/main" id="{9834256F-F7DF-4BEA-84D5-04F6D27819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599837" y="584507"/>
              <a:ext cx="2887376" cy="5688986"/>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sp>
          <p:nvSpPr>
            <p:cNvPr id="7" name="Freeform 5">
              <a:extLst>
                <a:ext uri="{FF2B5EF4-FFF2-40B4-BE49-F238E27FC236}">
                  <a16:creationId xmlns:a16="http://schemas.microsoft.com/office/drawing/2014/main" id="{26B62163-CC94-41AE-B21E-722E1B7E7C87}"/>
                </a:ext>
              </a:extLst>
            </p:cNvPr>
            <p:cNvSpPr/>
            <p:nvPr/>
          </p:nvSpPr>
          <p:spPr>
            <a:xfrm>
              <a:off x="3839820" y="5508749"/>
              <a:ext cx="407410" cy="407410"/>
            </a:xfrm>
            <a:custGeom>
              <a:avLst/>
              <a:gdLst>
                <a:gd name="connsiteX0" fmla="*/ 162000 w 324000"/>
                <a:gd name="connsiteY0" fmla="*/ 18000 h 324000"/>
                <a:gd name="connsiteX1" fmla="*/ 18000 w 324000"/>
                <a:gd name="connsiteY1" fmla="*/ 162000 h 324000"/>
                <a:gd name="connsiteX2" fmla="*/ 162000 w 324000"/>
                <a:gd name="connsiteY2" fmla="*/ 306000 h 324000"/>
                <a:gd name="connsiteX3" fmla="*/ 306000 w 324000"/>
                <a:gd name="connsiteY3" fmla="*/ 162000 h 324000"/>
                <a:gd name="connsiteX4" fmla="*/ 162000 w 324000"/>
                <a:gd name="connsiteY4" fmla="*/ 18000 h 324000"/>
                <a:gd name="connsiteX5" fmla="*/ 162000 w 324000"/>
                <a:gd name="connsiteY5" fmla="*/ 0 h 324000"/>
                <a:gd name="connsiteX6" fmla="*/ 324000 w 324000"/>
                <a:gd name="connsiteY6" fmla="*/ 162000 h 324000"/>
                <a:gd name="connsiteX7" fmla="*/ 162000 w 324000"/>
                <a:gd name="connsiteY7" fmla="*/ 324000 h 324000"/>
                <a:gd name="connsiteX8" fmla="*/ 0 w 324000"/>
                <a:gd name="connsiteY8" fmla="*/ 162000 h 324000"/>
                <a:gd name="connsiteX9" fmla="*/ 162000 w 324000"/>
                <a:gd name="connsiteY9" fmla="*/ 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 h="324000">
                  <a:moveTo>
                    <a:pt x="162000" y="18000"/>
                  </a:moveTo>
                  <a:cubicBezTo>
                    <a:pt x="82471" y="18000"/>
                    <a:pt x="18000" y="82471"/>
                    <a:pt x="18000" y="162000"/>
                  </a:cubicBezTo>
                  <a:cubicBezTo>
                    <a:pt x="18000" y="241529"/>
                    <a:pt x="82471" y="306000"/>
                    <a:pt x="162000" y="306000"/>
                  </a:cubicBezTo>
                  <a:cubicBezTo>
                    <a:pt x="241529" y="306000"/>
                    <a:pt x="306000" y="241529"/>
                    <a:pt x="306000" y="162000"/>
                  </a:cubicBezTo>
                  <a:cubicBezTo>
                    <a:pt x="306000" y="82471"/>
                    <a:pt x="241529" y="18000"/>
                    <a:pt x="162000" y="18000"/>
                  </a:cubicBezTo>
                  <a:close/>
                  <a:moveTo>
                    <a:pt x="162000" y="0"/>
                  </a:moveTo>
                  <a:cubicBezTo>
                    <a:pt x="251470" y="0"/>
                    <a:pt x="324000" y="72530"/>
                    <a:pt x="324000" y="162000"/>
                  </a:cubicBezTo>
                  <a:cubicBezTo>
                    <a:pt x="324000" y="251470"/>
                    <a:pt x="251470" y="324000"/>
                    <a:pt x="162000" y="324000"/>
                  </a:cubicBezTo>
                  <a:cubicBezTo>
                    <a:pt x="72530" y="324000"/>
                    <a:pt x="0" y="251470"/>
                    <a:pt x="0" y="162000"/>
                  </a:cubicBezTo>
                  <a:cubicBezTo>
                    <a:pt x="0" y="72530"/>
                    <a:pt x="72530" y="0"/>
                    <a:pt x="162000" y="0"/>
                  </a:cubicBezTo>
                  <a:close/>
                </a:path>
              </a:pathLst>
            </a:custGeom>
            <a:solidFill>
              <a:schemeClr val="bg1">
                <a:lumMod val="65000"/>
                <a:alpha val="75000"/>
              </a:schemeClr>
            </a:solidFill>
            <a:ln>
              <a:noFill/>
            </a:ln>
            <a:effectLst>
              <a:outerShdw blurRad="254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D757B63-4BDE-49EC-9291-DDFA911688A3}"/>
              </a:ext>
            </a:extLst>
          </p:cNvPr>
          <p:cNvSpPr/>
          <p:nvPr/>
        </p:nvSpPr>
        <p:spPr>
          <a:xfrm>
            <a:off x="7736114" y="1331686"/>
            <a:ext cx="4455886" cy="898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17" name="Rectangle 16">
            <a:extLst>
              <a:ext uri="{FF2B5EF4-FFF2-40B4-BE49-F238E27FC236}">
                <a16:creationId xmlns:a16="http://schemas.microsoft.com/office/drawing/2014/main" id="{68587573-F99C-454E-AC40-072BC6994C36}"/>
              </a:ext>
            </a:extLst>
          </p:cNvPr>
          <p:cNvSpPr/>
          <p:nvPr/>
        </p:nvSpPr>
        <p:spPr>
          <a:xfrm>
            <a:off x="5087325" y="3067038"/>
            <a:ext cx="4458544" cy="1031308"/>
          </a:xfrm>
          <a:prstGeom prst="rect">
            <a:avLst/>
          </a:prstGeom>
        </p:spPr>
        <p:txBody>
          <a:bodyPr wrap="square">
            <a:spAutoFit/>
          </a:bodyPr>
          <a:lstStyle/>
          <a:p>
            <a:pPr algn="r">
              <a:lnSpc>
                <a:spcPct val="150000"/>
              </a:lnSpc>
            </a:pPr>
            <a:r>
              <a:rPr lang="en-US" sz="1400">
                <a:solidFill>
                  <a:schemeClr val="bg1">
                    <a:lumMod val="65000"/>
                  </a:schemeClr>
                </a:solidFill>
              </a:rPr>
              <a:t>adipiscing elit maecenas porttitor congue massa fusce posuere magna sed pulvinar ultricies purus lectus males libero amet</a:t>
            </a:r>
          </a:p>
        </p:txBody>
      </p:sp>
      <p:sp>
        <p:nvSpPr>
          <p:cNvPr id="18" name="TextBox 17">
            <a:extLst>
              <a:ext uri="{FF2B5EF4-FFF2-40B4-BE49-F238E27FC236}">
                <a16:creationId xmlns:a16="http://schemas.microsoft.com/office/drawing/2014/main" id="{E61F9574-1EC5-440F-8ED4-34DBBB679DEA}"/>
              </a:ext>
            </a:extLst>
          </p:cNvPr>
          <p:cNvSpPr txBox="1"/>
          <p:nvPr/>
        </p:nvSpPr>
        <p:spPr>
          <a:xfrm>
            <a:off x="8363861" y="4303844"/>
            <a:ext cx="1162434" cy="587853"/>
          </a:xfrm>
          <a:prstGeom prst="rect">
            <a:avLst/>
          </a:prstGeom>
          <a:noFill/>
        </p:spPr>
        <p:txBody>
          <a:bodyPr wrap="none" rtlCol="0">
            <a:spAutoFit/>
          </a:bodyPr>
          <a:lstStyle>
            <a:defPPr>
              <a:defRPr lang="en-US"/>
            </a:defPPr>
            <a:lvl1pPr>
              <a:lnSpc>
                <a:spcPct val="150000"/>
              </a:lnSpc>
              <a:defRPr sz="1600" b="1">
                <a:solidFill>
                  <a:schemeClr val="tx1">
                    <a:lumMod val="65000"/>
                    <a:lumOff val="35000"/>
                  </a:schemeClr>
                </a:solidFill>
                <a:latin typeface="Museo 500" panose="02000000000000000000" pitchFamily="50" charset="0"/>
              </a:defRPr>
            </a:lvl1pPr>
          </a:lstStyle>
          <a:p>
            <a:pPr algn="r"/>
            <a:r>
              <a:rPr lang="en-US" sz="2400">
                <a:solidFill>
                  <a:schemeClr val="tx1">
                    <a:lumMod val="50000"/>
                    <a:lumOff val="50000"/>
                  </a:schemeClr>
                </a:solidFill>
              </a:rPr>
              <a:t>7,300+</a:t>
            </a:r>
          </a:p>
        </p:txBody>
      </p:sp>
      <p:sp>
        <p:nvSpPr>
          <p:cNvPr id="19" name="Rectangle 18">
            <a:extLst>
              <a:ext uri="{FF2B5EF4-FFF2-40B4-BE49-F238E27FC236}">
                <a16:creationId xmlns:a16="http://schemas.microsoft.com/office/drawing/2014/main" id="{50CBB79B-E615-485A-9BCA-CEB35C09D2D9}"/>
              </a:ext>
            </a:extLst>
          </p:cNvPr>
          <p:cNvSpPr/>
          <p:nvPr/>
        </p:nvSpPr>
        <p:spPr>
          <a:xfrm>
            <a:off x="5247753" y="4804836"/>
            <a:ext cx="4298116" cy="708143"/>
          </a:xfrm>
          <a:prstGeom prst="rect">
            <a:avLst/>
          </a:prstGeom>
        </p:spPr>
        <p:txBody>
          <a:bodyPr wrap="square">
            <a:spAutoFit/>
          </a:bodyPr>
          <a:lstStyle/>
          <a:p>
            <a:pPr algn="r">
              <a:lnSpc>
                <a:spcPct val="150000"/>
              </a:lnSpc>
            </a:pPr>
            <a:r>
              <a:rPr lang="en-US" sz="1400">
                <a:solidFill>
                  <a:schemeClr val="bg1">
                    <a:lumMod val="65000"/>
                  </a:schemeClr>
                </a:solidFill>
              </a:rPr>
              <a:t>magna pulvinar ultricies purus lectus malesuada libero amet commodo</a:t>
            </a:r>
          </a:p>
        </p:txBody>
      </p:sp>
      <p:sp>
        <p:nvSpPr>
          <p:cNvPr id="20" name="TextBox 19">
            <a:extLst>
              <a:ext uri="{FF2B5EF4-FFF2-40B4-BE49-F238E27FC236}">
                <a16:creationId xmlns:a16="http://schemas.microsoft.com/office/drawing/2014/main" id="{0EEA3472-2A4B-40BB-9CC3-8E084F1DD09A}"/>
              </a:ext>
            </a:extLst>
          </p:cNvPr>
          <p:cNvSpPr txBox="1"/>
          <p:nvPr/>
        </p:nvSpPr>
        <p:spPr>
          <a:xfrm>
            <a:off x="7134592" y="1368744"/>
            <a:ext cx="4122988"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smartphone</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image mockup</a:t>
            </a:r>
            <a:endParaRPr lang="en-ID" sz="4800" spc="-300">
              <a:solidFill>
                <a:schemeClr val="tx1">
                  <a:lumMod val="65000"/>
                  <a:lumOff val="35000"/>
                </a:schemeClr>
              </a:solidFill>
              <a:latin typeface="+mj-lt"/>
            </a:endParaRPr>
          </a:p>
        </p:txBody>
      </p:sp>
      <p:grpSp>
        <p:nvGrpSpPr>
          <p:cNvPr id="22" name="Group 21">
            <a:extLst>
              <a:ext uri="{FF2B5EF4-FFF2-40B4-BE49-F238E27FC236}">
                <a16:creationId xmlns:a16="http://schemas.microsoft.com/office/drawing/2014/main" id="{06E5FB28-7A28-44F2-BECC-04A6EE087413}"/>
              </a:ext>
            </a:extLst>
          </p:cNvPr>
          <p:cNvGrpSpPr/>
          <p:nvPr/>
        </p:nvGrpSpPr>
        <p:grpSpPr>
          <a:xfrm>
            <a:off x="8304661" y="5677969"/>
            <a:ext cx="1197666" cy="283710"/>
            <a:chOff x="1100947" y="5674312"/>
            <a:chExt cx="1501750" cy="283710"/>
          </a:xfrm>
        </p:grpSpPr>
        <p:sp>
          <p:nvSpPr>
            <p:cNvPr id="23" name="Rectangle: Rounded Corners 22">
              <a:extLst>
                <a:ext uri="{FF2B5EF4-FFF2-40B4-BE49-F238E27FC236}">
                  <a16:creationId xmlns:a16="http://schemas.microsoft.com/office/drawing/2014/main" id="{32D948E8-C9D6-49D1-903D-BA9144EA7BD4}"/>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TextBox 23">
              <a:extLst>
                <a:ext uri="{FF2B5EF4-FFF2-40B4-BE49-F238E27FC236}">
                  <a16:creationId xmlns:a16="http://schemas.microsoft.com/office/drawing/2014/main" id="{63E90733-C954-4408-A806-FC1748C66E31}"/>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
        <p:nvSpPr>
          <p:cNvPr id="25" name="Freeform 75">
            <a:extLst>
              <a:ext uri="{FF2B5EF4-FFF2-40B4-BE49-F238E27FC236}">
                <a16:creationId xmlns:a16="http://schemas.microsoft.com/office/drawing/2014/main" id="{5BBB3735-74EF-4B1C-B69C-7E8E98462A95}"/>
              </a:ext>
            </a:extLst>
          </p:cNvPr>
          <p:cNvSpPr>
            <a:spLocks/>
          </p:cNvSpPr>
          <p:nvPr/>
        </p:nvSpPr>
        <p:spPr bwMode="auto">
          <a:xfrm>
            <a:off x="8052807" y="4440152"/>
            <a:ext cx="335161" cy="315236"/>
          </a:xfrm>
          <a:custGeom>
            <a:avLst/>
            <a:gdLst>
              <a:gd name="connsiteX0" fmla="*/ 435908 w 574701"/>
              <a:gd name="connsiteY0" fmla="*/ 250237 h 540535"/>
              <a:gd name="connsiteX1" fmla="*/ 435908 w 574701"/>
              <a:gd name="connsiteY1" fmla="*/ 250237 h 540535"/>
              <a:gd name="connsiteX2" fmla="*/ 430768 w 574701"/>
              <a:gd name="connsiteY2" fmla="*/ 252823 h 540535"/>
              <a:gd name="connsiteX3" fmla="*/ 435908 w 574701"/>
              <a:gd name="connsiteY3" fmla="*/ 250237 h 540535"/>
              <a:gd name="connsiteX4" fmla="*/ 448759 w 574701"/>
              <a:gd name="connsiteY4" fmla="*/ 247650 h 540535"/>
              <a:gd name="connsiteX5" fmla="*/ 507875 w 574701"/>
              <a:gd name="connsiteY5" fmla="*/ 255410 h 540535"/>
              <a:gd name="connsiteX6" fmla="*/ 574701 w 574701"/>
              <a:gd name="connsiteY6" fmla="*/ 322660 h 540535"/>
              <a:gd name="connsiteX7" fmla="*/ 572131 w 574701"/>
              <a:gd name="connsiteY7" fmla="*/ 353698 h 540535"/>
              <a:gd name="connsiteX8" fmla="*/ 554139 w 574701"/>
              <a:gd name="connsiteY8" fmla="*/ 431294 h 540535"/>
              <a:gd name="connsiteX9" fmla="*/ 469321 w 574701"/>
              <a:gd name="connsiteY9" fmla="*/ 537342 h 540535"/>
              <a:gd name="connsiteX10" fmla="*/ 379363 w 574701"/>
              <a:gd name="connsiteY10" fmla="*/ 529582 h 540535"/>
              <a:gd name="connsiteX11" fmla="*/ 358801 w 574701"/>
              <a:gd name="connsiteY11" fmla="*/ 511477 h 540535"/>
              <a:gd name="connsiteX12" fmla="*/ 405065 w 574701"/>
              <a:gd name="connsiteY12" fmla="*/ 485611 h 540535"/>
              <a:gd name="connsiteX13" fmla="*/ 461611 w 574701"/>
              <a:gd name="connsiteY13" fmla="*/ 322660 h 540535"/>
              <a:gd name="connsiteX14" fmla="*/ 461611 w 574701"/>
              <a:gd name="connsiteY14" fmla="*/ 314900 h 540535"/>
              <a:gd name="connsiteX15" fmla="*/ 461611 w 574701"/>
              <a:gd name="connsiteY15" fmla="*/ 304554 h 540535"/>
              <a:gd name="connsiteX16" fmla="*/ 461611 w 574701"/>
              <a:gd name="connsiteY16" fmla="*/ 283862 h 540535"/>
              <a:gd name="connsiteX17" fmla="*/ 448759 w 574701"/>
              <a:gd name="connsiteY17" fmla="*/ 255410 h 540535"/>
              <a:gd name="connsiteX18" fmla="*/ 435908 w 574701"/>
              <a:gd name="connsiteY18" fmla="*/ 250237 h 540535"/>
              <a:gd name="connsiteX19" fmla="*/ 439764 w 574701"/>
              <a:gd name="connsiteY19" fmla="*/ 248297 h 540535"/>
              <a:gd name="connsiteX20" fmla="*/ 448759 w 574701"/>
              <a:gd name="connsiteY20" fmla="*/ 247650 h 540535"/>
              <a:gd name="connsiteX21" fmla="*/ 149975 w 574701"/>
              <a:gd name="connsiteY21" fmla="*/ 0 h 540535"/>
              <a:gd name="connsiteX22" fmla="*/ 168025 w 574701"/>
              <a:gd name="connsiteY22" fmla="*/ 15513 h 540535"/>
              <a:gd name="connsiteX23" fmla="*/ 186075 w 574701"/>
              <a:gd name="connsiteY23" fmla="*/ 54297 h 540535"/>
              <a:gd name="connsiteX24" fmla="*/ 240225 w 574701"/>
              <a:gd name="connsiteY24" fmla="*/ 90495 h 540535"/>
              <a:gd name="connsiteX25" fmla="*/ 325317 w 574701"/>
              <a:gd name="connsiteY25" fmla="*/ 173234 h 540535"/>
              <a:gd name="connsiteX26" fmla="*/ 366573 w 574701"/>
              <a:gd name="connsiteY26" fmla="*/ 243045 h 540535"/>
              <a:gd name="connsiteX27" fmla="*/ 423301 w 574701"/>
              <a:gd name="connsiteY27" fmla="*/ 271486 h 540535"/>
              <a:gd name="connsiteX28" fmla="*/ 433615 w 574701"/>
              <a:gd name="connsiteY28" fmla="*/ 274072 h 540535"/>
              <a:gd name="connsiteX29" fmla="*/ 382044 w 574701"/>
              <a:gd name="connsiteY29" fmla="*/ 475748 h 540535"/>
              <a:gd name="connsiteX30" fmla="*/ 358838 w 574701"/>
              <a:gd name="connsiteY30" fmla="*/ 493847 h 540535"/>
              <a:gd name="connsiteX31" fmla="*/ 322738 w 574701"/>
              <a:gd name="connsiteY31" fmla="*/ 496432 h 540535"/>
              <a:gd name="connsiteX32" fmla="*/ 273746 w 574701"/>
              <a:gd name="connsiteY32" fmla="*/ 504189 h 540535"/>
              <a:gd name="connsiteX33" fmla="*/ 77776 w 574701"/>
              <a:gd name="connsiteY33" fmla="*/ 499018 h 540535"/>
              <a:gd name="connsiteX34" fmla="*/ 54569 w 574701"/>
              <a:gd name="connsiteY34" fmla="*/ 442135 h 540535"/>
              <a:gd name="connsiteX35" fmla="*/ 23627 w 574701"/>
              <a:gd name="connsiteY35" fmla="*/ 387838 h 540535"/>
              <a:gd name="connsiteX36" fmla="*/ 31362 w 574701"/>
              <a:gd name="connsiteY36" fmla="*/ 369739 h 540535"/>
              <a:gd name="connsiteX37" fmla="*/ 8155 w 574701"/>
              <a:gd name="connsiteY37" fmla="*/ 323198 h 540535"/>
              <a:gd name="connsiteX38" fmla="*/ 21048 w 574701"/>
              <a:gd name="connsiteY38" fmla="*/ 292171 h 540535"/>
              <a:gd name="connsiteX39" fmla="*/ 420 w 574701"/>
              <a:gd name="connsiteY39" fmla="*/ 263730 h 540535"/>
              <a:gd name="connsiteX40" fmla="*/ 18470 w 574701"/>
              <a:gd name="connsiteY40" fmla="*/ 212018 h 540535"/>
              <a:gd name="connsiteX41" fmla="*/ 64883 w 574701"/>
              <a:gd name="connsiteY41" fmla="*/ 209432 h 540535"/>
              <a:gd name="connsiteX42" fmla="*/ 103562 w 574701"/>
              <a:gd name="connsiteY42" fmla="*/ 217189 h 540535"/>
              <a:gd name="connsiteX43" fmla="*/ 170604 w 574701"/>
              <a:gd name="connsiteY43" fmla="*/ 201675 h 540535"/>
              <a:gd name="connsiteX44" fmla="*/ 175761 w 574701"/>
              <a:gd name="connsiteY44" fmla="*/ 142207 h 540535"/>
              <a:gd name="connsiteX45" fmla="*/ 129347 w 574701"/>
              <a:gd name="connsiteY45" fmla="*/ 90495 h 540535"/>
              <a:gd name="connsiteX46" fmla="*/ 144818 w 574701"/>
              <a:gd name="connsiteY46" fmla="*/ 2586 h 540535"/>
              <a:gd name="connsiteX47" fmla="*/ 149975 w 574701"/>
              <a:gd name="connsiteY47" fmla="*/ 0 h 5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701" h="540535">
                <a:moveTo>
                  <a:pt x="435908" y="250237"/>
                </a:moveTo>
                <a:lnTo>
                  <a:pt x="435908" y="250237"/>
                </a:lnTo>
                <a:lnTo>
                  <a:pt x="430768" y="252823"/>
                </a:lnTo>
                <a:cubicBezTo>
                  <a:pt x="433338" y="252823"/>
                  <a:pt x="433338" y="250237"/>
                  <a:pt x="435908" y="250237"/>
                </a:cubicBezTo>
                <a:close/>
                <a:moveTo>
                  <a:pt x="448759" y="247650"/>
                </a:moveTo>
                <a:cubicBezTo>
                  <a:pt x="453900" y="247650"/>
                  <a:pt x="482172" y="252823"/>
                  <a:pt x="507875" y="255410"/>
                </a:cubicBezTo>
                <a:cubicBezTo>
                  <a:pt x="533577" y="263169"/>
                  <a:pt x="574701" y="278688"/>
                  <a:pt x="574701" y="322660"/>
                </a:cubicBezTo>
                <a:cubicBezTo>
                  <a:pt x="572131" y="330419"/>
                  <a:pt x="572131" y="340765"/>
                  <a:pt x="572131" y="353698"/>
                </a:cubicBezTo>
                <a:cubicBezTo>
                  <a:pt x="569561" y="376977"/>
                  <a:pt x="564420" y="402842"/>
                  <a:pt x="554139" y="431294"/>
                </a:cubicBezTo>
                <a:cubicBezTo>
                  <a:pt x="538718" y="483025"/>
                  <a:pt x="523296" y="516650"/>
                  <a:pt x="469321" y="537342"/>
                </a:cubicBezTo>
                <a:cubicBezTo>
                  <a:pt x="443619" y="547688"/>
                  <a:pt x="379363" y="529582"/>
                  <a:pt x="379363" y="529582"/>
                </a:cubicBezTo>
                <a:cubicBezTo>
                  <a:pt x="379363" y="529582"/>
                  <a:pt x="366512" y="524409"/>
                  <a:pt x="358801" y="511477"/>
                </a:cubicBezTo>
                <a:cubicBezTo>
                  <a:pt x="379363" y="508890"/>
                  <a:pt x="392214" y="508890"/>
                  <a:pt x="405065" y="485611"/>
                </a:cubicBezTo>
                <a:cubicBezTo>
                  <a:pt x="448759" y="418361"/>
                  <a:pt x="459040" y="338179"/>
                  <a:pt x="461611" y="322660"/>
                </a:cubicBezTo>
                <a:cubicBezTo>
                  <a:pt x="461611" y="320073"/>
                  <a:pt x="461611" y="317486"/>
                  <a:pt x="461611" y="314900"/>
                </a:cubicBezTo>
                <a:cubicBezTo>
                  <a:pt x="461611" y="312313"/>
                  <a:pt x="461611" y="307140"/>
                  <a:pt x="461611" y="304554"/>
                </a:cubicBezTo>
                <a:cubicBezTo>
                  <a:pt x="461611" y="296794"/>
                  <a:pt x="461611" y="289035"/>
                  <a:pt x="461611" y="283862"/>
                </a:cubicBezTo>
                <a:cubicBezTo>
                  <a:pt x="459040" y="265756"/>
                  <a:pt x="453900" y="257996"/>
                  <a:pt x="448759" y="255410"/>
                </a:cubicBezTo>
                <a:lnTo>
                  <a:pt x="435908" y="250237"/>
                </a:lnTo>
                <a:lnTo>
                  <a:pt x="439764" y="248297"/>
                </a:lnTo>
                <a:cubicBezTo>
                  <a:pt x="442976" y="247650"/>
                  <a:pt x="446189" y="247650"/>
                  <a:pt x="448759" y="247650"/>
                </a:cubicBezTo>
                <a:close/>
                <a:moveTo>
                  <a:pt x="149975" y="0"/>
                </a:moveTo>
                <a:cubicBezTo>
                  <a:pt x="168025" y="0"/>
                  <a:pt x="168025" y="15513"/>
                  <a:pt x="168025" y="15513"/>
                </a:cubicBezTo>
                <a:cubicBezTo>
                  <a:pt x="168025" y="15513"/>
                  <a:pt x="162868" y="31027"/>
                  <a:pt x="186075" y="54297"/>
                </a:cubicBezTo>
                <a:cubicBezTo>
                  <a:pt x="214439" y="85324"/>
                  <a:pt x="235068" y="85324"/>
                  <a:pt x="240225" y="90495"/>
                </a:cubicBezTo>
                <a:cubicBezTo>
                  <a:pt x="245382" y="95667"/>
                  <a:pt x="299531" y="160306"/>
                  <a:pt x="325317" y="173234"/>
                </a:cubicBezTo>
                <a:cubicBezTo>
                  <a:pt x="351102" y="186162"/>
                  <a:pt x="366573" y="243045"/>
                  <a:pt x="366573" y="243045"/>
                </a:cubicBezTo>
                <a:cubicBezTo>
                  <a:pt x="369152" y="248216"/>
                  <a:pt x="418144" y="268901"/>
                  <a:pt x="423301" y="271486"/>
                </a:cubicBezTo>
                <a:cubicBezTo>
                  <a:pt x="431037" y="271486"/>
                  <a:pt x="433615" y="274072"/>
                  <a:pt x="433615" y="274072"/>
                </a:cubicBezTo>
                <a:cubicBezTo>
                  <a:pt x="441351" y="380081"/>
                  <a:pt x="389780" y="460234"/>
                  <a:pt x="382044" y="475748"/>
                </a:cubicBezTo>
                <a:cubicBezTo>
                  <a:pt x="374309" y="491261"/>
                  <a:pt x="358838" y="493847"/>
                  <a:pt x="358838" y="493847"/>
                </a:cubicBezTo>
                <a:cubicBezTo>
                  <a:pt x="358838" y="493847"/>
                  <a:pt x="343366" y="499018"/>
                  <a:pt x="322738" y="496432"/>
                </a:cubicBezTo>
                <a:cubicBezTo>
                  <a:pt x="304688" y="493847"/>
                  <a:pt x="273746" y="504189"/>
                  <a:pt x="273746" y="504189"/>
                </a:cubicBezTo>
                <a:cubicBezTo>
                  <a:pt x="217018" y="522288"/>
                  <a:pt x="95826" y="514531"/>
                  <a:pt x="77776" y="499018"/>
                </a:cubicBezTo>
                <a:cubicBezTo>
                  <a:pt x="59726" y="483504"/>
                  <a:pt x="54569" y="442135"/>
                  <a:pt x="54569" y="442135"/>
                </a:cubicBezTo>
                <a:cubicBezTo>
                  <a:pt x="26205" y="439549"/>
                  <a:pt x="21048" y="400766"/>
                  <a:pt x="23627" y="387838"/>
                </a:cubicBezTo>
                <a:cubicBezTo>
                  <a:pt x="23627" y="374910"/>
                  <a:pt x="31362" y="369739"/>
                  <a:pt x="31362" y="369739"/>
                </a:cubicBezTo>
                <a:cubicBezTo>
                  <a:pt x="2998" y="364567"/>
                  <a:pt x="8155" y="341297"/>
                  <a:pt x="8155" y="323198"/>
                </a:cubicBezTo>
                <a:cubicBezTo>
                  <a:pt x="8155" y="305099"/>
                  <a:pt x="21048" y="292171"/>
                  <a:pt x="21048" y="292171"/>
                </a:cubicBezTo>
                <a:cubicBezTo>
                  <a:pt x="-4737" y="287000"/>
                  <a:pt x="420" y="263730"/>
                  <a:pt x="420" y="263730"/>
                </a:cubicBezTo>
                <a:cubicBezTo>
                  <a:pt x="420" y="243045"/>
                  <a:pt x="13313" y="219775"/>
                  <a:pt x="18470" y="212018"/>
                </a:cubicBezTo>
                <a:cubicBezTo>
                  <a:pt x="26205" y="206847"/>
                  <a:pt x="59726" y="209432"/>
                  <a:pt x="64883" y="209432"/>
                </a:cubicBezTo>
                <a:cubicBezTo>
                  <a:pt x="72619" y="212018"/>
                  <a:pt x="98404" y="219775"/>
                  <a:pt x="103562" y="217189"/>
                </a:cubicBezTo>
                <a:cubicBezTo>
                  <a:pt x="108719" y="217189"/>
                  <a:pt x="170604" y="201675"/>
                  <a:pt x="170604" y="201675"/>
                </a:cubicBezTo>
                <a:cubicBezTo>
                  <a:pt x="201546" y="186162"/>
                  <a:pt x="175761" y="142207"/>
                  <a:pt x="175761" y="142207"/>
                </a:cubicBezTo>
                <a:cubicBezTo>
                  <a:pt x="155132" y="129279"/>
                  <a:pt x="129347" y="90495"/>
                  <a:pt x="129347" y="90495"/>
                </a:cubicBezTo>
                <a:cubicBezTo>
                  <a:pt x="100983" y="46540"/>
                  <a:pt x="137083" y="5171"/>
                  <a:pt x="144818" y="2586"/>
                </a:cubicBezTo>
                <a:cubicBezTo>
                  <a:pt x="149975" y="0"/>
                  <a:pt x="149975" y="0"/>
                  <a:pt x="149975" y="0"/>
                </a:cubicBez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45277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DEB288-0657-4928-86D4-B3B494509893}"/>
              </a:ext>
            </a:extLst>
          </p:cNvPr>
          <p:cNvSpPr/>
          <p:nvPr/>
        </p:nvSpPr>
        <p:spPr>
          <a:xfrm>
            <a:off x="9315450" y="0"/>
            <a:ext cx="2057400" cy="3771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52A6739D-F948-4642-A391-39C6432C043A}"/>
              </a:ext>
            </a:extLst>
          </p:cNvPr>
          <p:cNvSpPr txBox="1"/>
          <p:nvPr/>
        </p:nvSpPr>
        <p:spPr>
          <a:xfrm>
            <a:off x="6571430" y="1490008"/>
            <a:ext cx="4096570" cy="1938992"/>
          </a:xfrm>
          <a:prstGeom prst="rect">
            <a:avLst/>
          </a:prstGeom>
          <a:noFill/>
        </p:spPr>
        <p:txBody>
          <a:bodyPr wrap="none" rtlCol="0">
            <a:spAutoFit/>
          </a:bodyPr>
          <a:lstStyle/>
          <a:p>
            <a:pPr algn="r"/>
            <a:r>
              <a:rPr lang="en-US" sz="6000" spc="-300" dirty="0">
                <a:solidFill>
                  <a:schemeClr val="tx1">
                    <a:lumMod val="65000"/>
                    <a:lumOff val="35000"/>
                  </a:schemeClr>
                </a:solidFill>
                <a:latin typeface="+mj-lt"/>
              </a:rPr>
              <a:t>welcome to</a:t>
            </a:r>
            <a:br>
              <a:rPr lang="en-US" sz="6000" spc="-300" dirty="0">
                <a:solidFill>
                  <a:schemeClr val="tx1">
                    <a:lumMod val="65000"/>
                    <a:lumOff val="35000"/>
                  </a:schemeClr>
                </a:solidFill>
                <a:latin typeface="+mj-lt"/>
              </a:rPr>
            </a:br>
            <a:r>
              <a:rPr lang="en-US" sz="6000" spc="-300" dirty="0">
                <a:solidFill>
                  <a:schemeClr val="tx1">
                    <a:lumMod val="65000"/>
                    <a:lumOff val="35000"/>
                  </a:schemeClr>
                </a:solidFill>
                <a:latin typeface="+mj-lt"/>
              </a:rPr>
              <a:t>new era</a:t>
            </a:r>
            <a:endParaRPr lang="en-ID" sz="6000" spc="-300" dirty="0">
              <a:solidFill>
                <a:schemeClr val="tx1">
                  <a:lumMod val="65000"/>
                  <a:lumOff val="35000"/>
                </a:schemeClr>
              </a:solidFill>
              <a:latin typeface="+mj-lt"/>
            </a:endParaRPr>
          </a:p>
        </p:txBody>
      </p:sp>
      <p:sp>
        <p:nvSpPr>
          <p:cNvPr id="22" name="TextBox 21">
            <a:extLst>
              <a:ext uri="{FF2B5EF4-FFF2-40B4-BE49-F238E27FC236}">
                <a16:creationId xmlns:a16="http://schemas.microsoft.com/office/drawing/2014/main" id="{83BAAAA0-75B7-4243-9940-50CB12EFD670}"/>
              </a:ext>
            </a:extLst>
          </p:cNvPr>
          <p:cNvSpPr txBox="1"/>
          <p:nvPr/>
        </p:nvSpPr>
        <p:spPr>
          <a:xfrm>
            <a:off x="4395786" y="4677132"/>
            <a:ext cx="5254615" cy="1034899"/>
          </a:xfrm>
          <a:prstGeom prst="rect">
            <a:avLst/>
          </a:prstGeom>
          <a:noFill/>
        </p:spPr>
        <p:txBody>
          <a:bodyPr wrap="square" rtlCol="0">
            <a:spAutoFit/>
          </a:bodyPr>
          <a:lstStyle/>
          <a:p>
            <a:pPr>
              <a:lnSpc>
                <a:spcPct val="150000"/>
              </a:lnSpc>
            </a:pPr>
            <a:r>
              <a:rPr lang="en-US" sz="1400" dirty="0" err="1">
                <a:solidFill>
                  <a:schemeClr val="bg1">
                    <a:lumMod val="65000"/>
                  </a:schemeClr>
                </a:solidFill>
              </a:rPr>
              <a:t>adipiscing</a:t>
            </a:r>
            <a:r>
              <a:rPr lang="en-US" sz="1400" dirty="0">
                <a:solidFill>
                  <a:schemeClr val="bg1">
                    <a:lumMod val="65000"/>
                  </a:schemeClr>
                </a:solidFill>
              </a:rPr>
              <a:t> </a:t>
            </a:r>
            <a:r>
              <a:rPr lang="en-US" sz="1400" dirty="0" err="1">
                <a:solidFill>
                  <a:schemeClr val="bg1">
                    <a:lumMod val="65000"/>
                  </a:schemeClr>
                </a:solidFill>
              </a:rPr>
              <a:t>elit</a:t>
            </a:r>
            <a:r>
              <a:rPr lang="en-US" sz="1400" dirty="0">
                <a:solidFill>
                  <a:schemeClr val="bg1">
                    <a:lumMod val="65000"/>
                  </a:schemeClr>
                </a:solidFill>
              </a:rPr>
              <a:t> </a:t>
            </a:r>
            <a:r>
              <a:rPr lang="en-US" sz="1400" dirty="0" err="1">
                <a:solidFill>
                  <a:schemeClr val="bg1">
                    <a:lumMod val="65000"/>
                  </a:schemeClr>
                </a:solidFill>
              </a:rPr>
              <a:t>maecenas</a:t>
            </a:r>
            <a:r>
              <a:rPr lang="en-US" sz="1400" dirty="0">
                <a:solidFill>
                  <a:schemeClr val="bg1">
                    <a:lumMod val="65000"/>
                  </a:schemeClr>
                </a:solidFill>
              </a:rPr>
              <a:t> </a:t>
            </a:r>
            <a:r>
              <a:rPr lang="en-US" sz="1400" dirty="0" err="1">
                <a:solidFill>
                  <a:schemeClr val="bg1">
                    <a:lumMod val="65000"/>
                  </a:schemeClr>
                </a:solidFill>
              </a:rPr>
              <a:t>porttitor</a:t>
            </a:r>
            <a:r>
              <a:rPr lang="en-US" sz="1400" dirty="0">
                <a:solidFill>
                  <a:schemeClr val="bg1">
                    <a:lumMod val="65000"/>
                  </a:schemeClr>
                </a:solidFill>
              </a:rPr>
              <a:t> </a:t>
            </a:r>
            <a:r>
              <a:rPr lang="en-US" sz="1400" dirty="0" err="1">
                <a:solidFill>
                  <a:schemeClr val="bg1">
                    <a:lumMod val="65000"/>
                  </a:schemeClr>
                </a:solidFill>
              </a:rPr>
              <a:t>congue</a:t>
            </a:r>
            <a:r>
              <a:rPr lang="en-US" sz="1400" dirty="0">
                <a:solidFill>
                  <a:schemeClr val="bg1">
                    <a:lumMod val="65000"/>
                  </a:schemeClr>
                </a:solidFill>
              </a:rPr>
              <a:t> </a:t>
            </a:r>
            <a:r>
              <a:rPr lang="en-US" sz="1400" dirty="0" err="1">
                <a:solidFill>
                  <a:schemeClr val="bg1">
                    <a:lumMod val="65000"/>
                  </a:schemeClr>
                </a:solidFill>
              </a:rPr>
              <a:t>massa</a:t>
            </a:r>
            <a:r>
              <a:rPr lang="en-US" sz="1400" dirty="0">
                <a:solidFill>
                  <a:schemeClr val="bg1">
                    <a:lumMod val="65000"/>
                  </a:schemeClr>
                </a:solidFill>
              </a:rPr>
              <a:t> </a:t>
            </a:r>
            <a:r>
              <a:rPr lang="en-US" sz="1400" dirty="0" err="1">
                <a:solidFill>
                  <a:schemeClr val="bg1">
                    <a:lumMod val="65000"/>
                  </a:schemeClr>
                </a:solidFill>
              </a:rPr>
              <a:t>fusce</a:t>
            </a:r>
            <a:r>
              <a:rPr lang="en-US" sz="1400" dirty="0">
                <a:solidFill>
                  <a:schemeClr val="bg1">
                    <a:lumMod val="65000"/>
                  </a:schemeClr>
                </a:solidFill>
              </a:rPr>
              <a:t> </a:t>
            </a:r>
            <a:r>
              <a:rPr lang="en-US" sz="1400" dirty="0" err="1">
                <a:solidFill>
                  <a:schemeClr val="bg1">
                    <a:lumMod val="65000"/>
                  </a:schemeClr>
                </a:solidFill>
              </a:rPr>
              <a:t>posuere</a:t>
            </a:r>
            <a:r>
              <a:rPr lang="en-US" sz="1400" dirty="0">
                <a:solidFill>
                  <a:schemeClr val="bg1">
                    <a:lumMod val="65000"/>
                  </a:schemeClr>
                </a:solidFill>
              </a:rPr>
              <a:t> magna sed pulvinar </a:t>
            </a:r>
            <a:r>
              <a:rPr lang="en-US" sz="1400" dirty="0" err="1">
                <a:solidFill>
                  <a:schemeClr val="bg1">
                    <a:lumMod val="65000"/>
                  </a:schemeClr>
                </a:solidFill>
              </a:rPr>
              <a:t>ultricies</a:t>
            </a:r>
            <a:r>
              <a:rPr lang="en-US" sz="1400" dirty="0">
                <a:solidFill>
                  <a:schemeClr val="bg1">
                    <a:lumMod val="65000"/>
                  </a:schemeClr>
                </a:solidFill>
              </a:rPr>
              <a:t> </a:t>
            </a:r>
            <a:r>
              <a:rPr lang="en-US" sz="1400" dirty="0" err="1">
                <a:solidFill>
                  <a:schemeClr val="bg1">
                    <a:lumMod val="65000"/>
                  </a:schemeClr>
                </a:solidFill>
              </a:rPr>
              <a:t>purus</a:t>
            </a:r>
            <a:r>
              <a:rPr lang="en-US" sz="1400" dirty="0">
                <a:solidFill>
                  <a:schemeClr val="bg1">
                    <a:lumMod val="65000"/>
                  </a:schemeClr>
                </a:solidFill>
              </a:rPr>
              <a:t> </a:t>
            </a:r>
            <a:r>
              <a:rPr lang="en-US" sz="1400" dirty="0" err="1">
                <a:solidFill>
                  <a:schemeClr val="bg1">
                    <a:lumMod val="65000"/>
                  </a:schemeClr>
                </a:solidFill>
              </a:rPr>
              <a:t>lectus</a:t>
            </a:r>
            <a:r>
              <a:rPr lang="en-US" sz="1400" dirty="0">
                <a:solidFill>
                  <a:schemeClr val="bg1">
                    <a:lumMod val="65000"/>
                  </a:schemeClr>
                </a:solidFill>
              </a:rPr>
              <a:t> </a:t>
            </a:r>
            <a:r>
              <a:rPr lang="en-US" sz="1400" dirty="0" err="1">
                <a:solidFill>
                  <a:schemeClr val="bg1">
                    <a:lumMod val="65000"/>
                  </a:schemeClr>
                </a:solidFill>
              </a:rPr>
              <a:t>malesuada</a:t>
            </a:r>
            <a:r>
              <a:rPr lang="en-US" sz="1400" dirty="0">
                <a:solidFill>
                  <a:schemeClr val="bg1">
                    <a:lumMod val="65000"/>
                  </a:schemeClr>
                </a:solidFill>
              </a:rPr>
              <a:t> libero </a:t>
            </a:r>
            <a:r>
              <a:rPr lang="en-US" sz="1400" dirty="0" err="1">
                <a:solidFill>
                  <a:schemeClr val="bg1">
                    <a:lumMod val="65000"/>
                  </a:schemeClr>
                </a:solidFill>
              </a:rPr>
              <a:t>amet</a:t>
            </a:r>
            <a:r>
              <a:rPr lang="en-US" sz="1400" dirty="0">
                <a:solidFill>
                  <a:schemeClr val="bg1">
                    <a:lumMod val="65000"/>
                  </a:schemeClr>
                </a:solidFill>
              </a:rPr>
              <a:t> </a:t>
            </a:r>
            <a:r>
              <a:rPr lang="en-US" sz="1400" dirty="0" err="1">
                <a:solidFill>
                  <a:schemeClr val="bg1">
                    <a:lumMod val="65000"/>
                  </a:schemeClr>
                </a:solidFill>
              </a:rPr>
              <a:t>commodo</a:t>
            </a:r>
            <a:endParaRPr lang="en-US" sz="1400" dirty="0">
              <a:solidFill>
                <a:schemeClr val="bg1">
                  <a:lumMod val="65000"/>
                </a:schemeClr>
              </a:solidFill>
            </a:endParaRPr>
          </a:p>
        </p:txBody>
      </p:sp>
      <p:sp>
        <p:nvSpPr>
          <p:cNvPr id="23" name="TextBox 22">
            <a:extLst>
              <a:ext uri="{FF2B5EF4-FFF2-40B4-BE49-F238E27FC236}">
                <a16:creationId xmlns:a16="http://schemas.microsoft.com/office/drawing/2014/main" id="{E28FFC77-DC07-41BC-A14E-4A0EEFCE0F15}"/>
              </a:ext>
            </a:extLst>
          </p:cNvPr>
          <p:cNvSpPr txBox="1"/>
          <p:nvPr/>
        </p:nvSpPr>
        <p:spPr>
          <a:xfrm>
            <a:off x="4414836" y="4050854"/>
            <a:ext cx="1196546" cy="587853"/>
          </a:xfrm>
          <a:prstGeom prst="rect">
            <a:avLst/>
          </a:prstGeom>
          <a:noFill/>
        </p:spPr>
        <p:txBody>
          <a:bodyPr wrap="none" rtlCol="0">
            <a:spAutoFit/>
          </a:bodyPr>
          <a:lstStyle>
            <a:defPPr>
              <a:defRPr lang="en-US"/>
            </a:defPPr>
            <a:lvl1pPr>
              <a:lnSpc>
                <a:spcPct val="150000"/>
              </a:lnSpc>
              <a:defRPr sz="2400" b="1">
                <a:solidFill>
                  <a:schemeClr val="tx1">
                    <a:lumMod val="50000"/>
                    <a:lumOff val="50000"/>
                  </a:schemeClr>
                </a:solidFill>
                <a:latin typeface="Museo 500" panose="02000000000000000000" pitchFamily="50" charset="0"/>
              </a:defRPr>
            </a:lvl1pPr>
          </a:lstStyle>
          <a:p>
            <a:r>
              <a:rPr lang="en-US" dirty="0"/>
              <a:t>5,700+</a:t>
            </a:r>
          </a:p>
        </p:txBody>
      </p:sp>
      <p:grpSp>
        <p:nvGrpSpPr>
          <p:cNvPr id="24" name="Group 23">
            <a:extLst>
              <a:ext uri="{FF2B5EF4-FFF2-40B4-BE49-F238E27FC236}">
                <a16:creationId xmlns:a16="http://schemas.microsoft.com/office/drawing/2014/main" id="{5E2D3F62-824F-4C45-ACF1-A674D42CAB29}"/>
              </a:ext>
            </a:extLst>
          </p:cNvPr>
          <p:cNvGrpSpPr/>
          <p:nvPr/>
        </p:nvGrpSpPr>
        <p:grpSpPr>
          <a:xfrm>
            <a:off x="4481511" y="5808932"/>
            <a:ext cx="1197666" cy="283710"/>
            <a:chOff x="1100947" y="5674312"/>
            <a:chExt cx="1501750" cy="283710"/>
          </a:xfrm>
        </p:grpSpPr>
        <p:sp>
          <p:nvSpPr>
            <p:cNvPr id="25" name="Rectangle: Rounded Corners 24">
              <a:extLst>
                <a:ext uri="{FF2B5EF4-FFF2-40B4-BE49-F238E27FC236}">
                  <a16:creationId xmlns:a16="http://schemas.microsoft.com/office/drawing/2014/main" id="{E17AF012-0F36-4193-A7E2-05DA0B57B8C8}"/>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TextBox 25">
              <a:extLst>
                <a:ext uri="{FF2B5EF4-FFF2-40B4-BE49-F238E27FC236}">
                  <a16:creationId xmlns:a16="http://schemas.microsoft.com/office/drawing/2014/main" id="{BC7C3B00-C520-4C34-ACE1-70B3D0ADDA9C}"/>
                </a:ext>
              </a:extLst>
            </p:cNvPr>
            <p:cNvSpPr txBox="1"/>
            <p:nvPr/>
          </p:nvSpPr>
          <p:spPr>
            <a:xfrm>
              <a:off x="1205405" y="5677667"/>
              <a:ext cx="1292832" cy="276999"/>
            </a:xfrm>
            <a:prstGeom prst="rect">
              <a:avLst/>
            </a:prstGeom>
            <a:noFill/>
          </p:spPr>
          <p:txBody>
            <a:bodyPr wrap="none" rtlCol="0" anchor="b">
              <a:spAutoFit/>
            </a:bodyPr>
            <a:lstStyle/>
            <a:p>
              <a:pPr algn="ctr"/>
              <a:r>
                <a:rPr lang="en-US" sz="1200" dirty="0">
                  <a:solidFill>
                    <a:schemeClr val="bg1"/>
                  </a:solidFill>
                </a:rPr>
                <a:t>learn more</a:t>
              </a:r>
            </a:p>
          </p:txBody>
        </p:sp>
      </p:grpSp>
      <p:sp>
        <p:nvSpPr>
          <p:cNvPr id="4" name="Picture Placeholder 3">
            <a:extLst>
              <a:ext uri="{FF2B5EF4-FFF2-40B4-BE49-F238E27FC236}">
                <a16:creationId xmlns:a16="http://schemas.microsoft.com/office/drawing/2014/main" id="{7F41702C-827D-4A11-A35A-B92E7FC6BECF}"/>
              </a:ext>
            </a:extLst>
          </p:cNvPr>
          <p:cNvSpPr>
            <a:spLocks noGrp="1"/>
          </p:cNvSpPr>
          <p:nvPr>
            <p:ph type="pic" sz="quarter" idx="10"/>
          </p:nvPr>
        </p:nvSpPr>
        <p:spPr/>
      </p:sp>
    </p:spTree>
    <p:extLst>
      <p:ext uri="{BB962C8B-B14F-4D97-AF65-F5344CB8AC3E}">
        <p14:creationId xmlns:p14="http://schemas.microsoft.com/office/powerpoint/2010/main" val="44998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42B32B-2CA1-42C0-88C1-81A8EBC136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832" y="673602"/>
            <a:ext cx="3520447" cy="5510795"/>
          </a:xfrm>
          <a:prstGeom prst="rect">
            <a:avLst/>
          </a:prstGeom>
        </p:spPr>
      </p:pic>
      <p:sp>
        <p:nvSpPr>
          <p:cNvPr id="6" name="Rectangle 5">
            <a:extLst>
              <a:ext uri="{FF2B5EF4-FFF2-40B4-BE49-F238E27FC236}">
                <a16:creationId xmlns:a16="http://schemas.microsoft.com/office/drawing/2014/main" id="{E61E0DB2-5E01-41DB-9388-EB9BAF4A392C}"/>
              </a:ext>
            </a:extLst>
          </p:cNvPr>
          <p:cNvSpPr/>
          <p:nvPr/>
        </p:nvSpPr>
        <p:spPr>
          <a:xfrm>
            <a:off x="7736114" y="1331686"/>
            <a:ext cx="4455886" cy="898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7" name="TextBox 6">
            <a:extLst>
              <a:ext uri="{FF2B5EF4-FFF2-40B4-BE49-F238E27FC236}">
                <a16:creationId xmlns:a16="http://schemas.microsoft.com/office/drawing/2014/main" id="{42AEA7A5-BA74-424F-AF52-3EC176A9D8AC}"/>
              </a:ext>
            </a:extLst>
          </p:cNvPr>
          <p:cNvSpPr txBox="1"/>
          <p:nvPr/>
        </p:nvSpPr>
        <p:spPr>
          <a:xfrm>
            <a:off x="10075572" y="4303844"/>
            <a:ext cx="1162434" cy="587853"/>
          </a:xfrm>
          <a:prstGeom prst="rect">
            <a:avLst/>
          </a:prstGeom>
          <a:noFill/>
        </p:spPr>
        <p:txBody>
          <a:bodyPr wrap="none" rtlCol="0">
            <a:spAutoFit/>
          </a:bodyPr>
          <a:lstStyle>
            <a:defPPr>
              <a:defRPr lang="en-US"/>
            </a:defPPr>
            <a:lvl1pPr>
              <a:lnSpc>
                <a:spcPct val="150000"/>
              </a:lnSpc>
              <a:defRPr sz="1600" b="1">
                <a:solidFill>
                  <a:schemeClr val="tx1">
                    <a:lumMod val="65000"/>
                    <a:lumOff val="35000"/>
                  </a:schemeClr>
                </a:solidFill>
                <a:latin typeface="Museo 500" panose="02000000000000000000" pitchFamily="50" charset="0"/>
              </a:defRPr>
            </a:lvl1pPr>
          </a:lstStyle>
          <a:p>
            <a:pPr algn="r"/>
            <a:r>
              <a:rPr lang="en-US" sz="2400">
                <a:solidFill>
                  <a:schemeClr val="tx1">
                    <a:lumMod val="50000"/>
                    <a:lumOff val="50000"/>
                  </a:schemeClr>
                </a:solidFill>
              </a:rPr>
              <a:t>7,300+</a:t>
            </a:r>
          </a:p>
        </p:txBody>
      </p:sp>
      <p:sp>
        <p:nvSpPr>
          <p:cNvPr id="8" name="Rectangle 7">
            <a:extLst>
              <a:ext uri="{FF2B5EF4-FFF2-40B4-BE49-F238E27FC236}">
                <a16:creationId xmlns:a16="http://schemas.microsoft.com/office/drawing/2014/main" id="{6B8E82E5-393E-4A87-B153-7D05F2101469}"/>
              </a:ext>
            </a:extLst>
          </p:cNvPr>
          <p:cNvSpPr/>
          <p:nvPr/>
        </p:nvSpPr>
        <p:spPr>
          <a:xfrm>
            <a:off x="6959464" y="4804836"/>
            <a:ext cx="4298116" cy="708143"/>
          </a:xfrm>
          <a:prstGeom prst="rect">
            <a:avLst/>
          </a:prstGeom>
        </p:spPr>
        <p:txBody>
          <a:bodyPr wrap="square">
            <a:spAutoFit/>
          </a:bodyPr>
          <a:lstStyle/>
          <a:p>
            <a:pPr algn="r">
              <a:lnSpc>
                <a:spcPct val="150000"/>
              </a:lnSpc>
            </a:pPr>
            <a:r>
              <a:rPr lang="en-US" sz="1400">
                <a:solidFill>
                  <a:schemeClr val="bg1">
                    <a:lumMod val="65000"/>
                  </a:schemeClr>
                </a:solidFill>
              </a:rPr>
              <a:t>magna pulvinar ultricies purus lectus malesuada libero amet commodo</a:t>
            </a:r>
          </a:p>
        </p:txBody>
      </p:sp>
      <p:sp>
        <p:nvSpPr>
          <p:cNvPr id="9" name="TextBox 8">
            <a:extLst>
              <a:ext uri="{FF2B5EF4-FFF2-40B4-BE49-F238E27FC236}">
                <a16:creationId xmlns:a16="http://schemas.microsoft.com/office/drawing/2014/main" id="{E9C0E715-6FD0-4D90-9048-D34224493087}"/>
              </a:ext>
            </a:extLst>
          </p:cNvPr>
          <p:cNvSpPr txBox="1"/>
          <p:nvPr/>
        </p:nvSpPr>
        <p:spPr>
          <a:xfrm>
            <a:off x="7134592" y="1368744"/>
            <a:ext cx="4122988"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smartwatch</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image mockup</a:t>
            </a:r>
            <a:endParaRPr lang="en-ID" sz="4800" spc="-300">
              <a:solidFill>
                <a:schemeClr val="tx1">
                  <a:lumMod val="65000"/>
                  <a:lumOff val="35000"/>
                </a:schemeClr>
              </a:solidFill>
              <a:latin typeface="+mj-lt"/>
            </a:endParaRPr>
          </a:p>
        </p:txBody>
      </p:sp>
      <p:grpSp>
        <p:nvGrpSpPr>
          <p:cNvPr id="11" name="Group 10">
            <a:extLst>
              <a:ext uri="{FF2B5EF4-FFF2-40B4-BE49-F238E27FC236}">
                <a16:creationId xmlns:a16="http://schemas.microsoft.com/office/drawing/2014/main" id="{AF4BF565-F4E7-45D7-BE69-BFD7E9A7FB4B}"/>
              </a:ext>
            </a:extLst>
          </p:cNvPr>
          <p:cNvGrpSpPr/>
          <p:nvPr/>
        </p:nvGrpSpPr>
        <p:grpSpPr>
          <a:xfrm>
            <a:off x="10016372" y="5677969"/>
            <a:ext cx="1197666" cy="283710"/>
            <a:chOff x="1100947" y="5674312"/>
            <a:chExt cx="1501750" cy="283710"/>
          </a:xfrm>
        </p:grpSpPr>
        <p:sp>
          <p:nvSpPr>
            <p:cNvPr id="12" name="Rectangle: Rounded Corners 11">
              <a:extLst>
                <a:ext uri="{FF2B5EF4-FFF2-40B4-BE49-F238E27FC236}">
                  <a16:creationId xmlns:a16="http://schemas.microsoft.com/office/drawing/2014/main" id="{2473D138-9E99-434A-AE88-A9FBFE2BD3A9}"/>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8C4EBDC1-2363-4394-ADD0-770EA1B5A6CE}"/>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
        <p:nvSpPr>
          <p:cNvPr id="14" name="Freeform 75">
            <a:extLst>
              <a:ext uri="{FF2B5EF4-FFF2-40B4-BE49-F238E27FC236}">
                <a16:creationId xmlns:a16="http://schemas.microsoft.com/office/drawing/2014/main" id="{7055B7AB-0C9C-4893-BF75-882A001B3DEB}"/>
              </a:ext>
            </a:extLst>
          </p:cNvPr>
          <p:cNvSpPr>
            <a:spLocks/>
          </p:cNvSpPr>
          <p:nvPr/>
        </p:nvSpPr>
        <p:spPr bwMode="auto">
          <a:xfrm>
            <a:off x="9764518" y="4440152"/>
            <a:ext cx="335161" cy="315236"/>
          </a:xfrm>
          <a:custGeom>
            <a:avLst/>
            <a:gdLst>
              <a:gd name="connsiteX0" fmla="*/ 435908 w 574701"/>
              <a:gd name="connsiteY0" fmla="*/ 250237 h 540535"/>
              <a:gd name="connsiteX1" fmla="*/ 435908 w 574701"/>
              <a:gd name="connsiteY1" fmla="*/ 250237 h 540535"/>
              <a:gd name="connsiteX2" fmla="*/ 430768 w 574701"/>
              <a:gd name="connsiteY2" fmla="*/ 252823 h 540535"/>
              <a:gd name="connsiteX3" fmla="*/ 435908 w 574701"/>
              <a:gd name="connsiteY3" fmla="*/ 250237 h 540535"/>
              <a:gd name="connsiteX4" fmla="*/ 448759 w 574701"/>
              <a:gd name="connsiteY4" fmla="*/ 247650 h 540535"/>
              <a:gd name="connsiteX5" fmla="*/ 507875 w 574701"/>
              <a:gd name="connsiteY5" fmla="*/ 255410 h 540535"/>
              <a:gd name="connsiteX6" fmla="*/ 574701 w 574701"/>
              <a:gd name="connsiteY6" fmla="*/ 322660 h 540535"/>
              <a:gd name="connsiteX7" fmla="*/ 572131 w 574701"/>
              <a:gd name="connsiteY7" fmla="*/ 353698 h 540535"/>
              <a:gd name="connsiteX8" fmla="*/ 554139 w 574701"/>
              <a:gd name="connsiteY8" fmla="*/ 431294 h 540535"/>
              <a:gd name="connsiteX9" fmla="*/ 469321 w 574701"/>
              <a:gd name="connsiteY9" fmla="*/ 537342 h 540535"/>
              <a:gd name="connsiteX10" fmla="*/ 379363 w 574701"/>
              <a:gd name="connsiteY10" fmla="*/ 529582 h 540535"/>
              <a:gd name="connsiteX11" fmla="*/ 358801 w 574701"/>
              <a:gd name="connsiteY11" fmla="*/ 511477 h 540535"/>
              <a:gd name="connsiteX12" fmla="*/ 405065 w 574701"/>
              <a:gd name="connsiteY12" fmla="*/ 485611 h 540535"/>
              <a:gd name="connsiteX13" fmla="*/ 461611 w 574701"/>
              <a:gd name="connsiteY13" fmla="*/ 322660 h 540535"/>
              <a:gd name="connsiteX14" fmla="*/ 461611 w 574701"/>
              <a:gd name="connsiteY14" fmla="*/ 314900 h 540535"/>
              <a:gd name="connsiteX15" fmla="*/ 461611 w 574701"/>
              <a:gd name="connsiteY15" fmla="*/ 304554 h 540535"/>
              <a:gd name="connsiteX16" fmla="*/ 461611 w 574701"/>
              <a:gd name="connsiteY16" fmla="*/ 283862 h 540535"/>
              <a:gd name="connsiteX17" fmla="*/ 448759 w 574701"/>
              <a:gd name="connsiteY17" fmla="*/ 255410 h 540535"/>
              <a:gd name="connsiteX18" fmla="*/ 435908 w 574701"/>
              <a:gd name="connsiteY18" fmla="*/ 250237 h 540535"/>
              <a:gd name="connsiteX19" fmla="*/ 439764 w 574701"/>
              <a:gd name="connsiteY19" fmla="*/ 248297 h 540535"/>
              <a:gd name="connsiteX20" fmla="*/ 448759 w 574701"/>
              <a:gd name="connsiteY20" fmla="*/ 247650 h 540535"/>
              <a:gd name="connsiteX21" fmla="*/ 149975 w 574701"/>
              <a:gd name="connsiteY21" fmla="*/ 0 h 540535"/>
              <a:gd name="connsiteX22" fmla="*/ 168025 w 574701"/>
              <a:gd name="connsiteY22" fmla="*/ 15513 h 540535"/>
              <a:gd name="connsiteX23" fmla="*/ 186075 w 574701"/>
              <a:gd name="connsiteY23" fmla="*/ 54297 h 540535"/>
              <a:gd name="connsiteX24" fmla="*/ 240225 w 574701"/>
              <a:gd name="connsiteY24" fmla="*/ 90495 h 540535"/>
              <a:gd name="connsiteX25" fmla="*/ 325317 w 574701"/>
              <a:gd name="connsiteY25" fmla="*/ 173234 h 540535"/>
              <a:gd name="connsiteX26" fmla="*/ 366573 w 574701"/>
              <a:gd name="connsiteY26" fmla="*/ 243045 h 540535"/>
              <a:gd name="connsiteX27" fmla="*/ 423301 w 574701"/>
              <a:gd name="connsiteY27" fmla="*/ 271486 h 540535"/>
              <a:gd name="connsiteX28" fmla="*/ 433615 w 574701"/>
              <a:gd name="connsiteY28" fmla="*/ 274072 h 540535"/>
              <a:gd name="connsiteX29" fmla="*/ 382044 w 574701"/>
              <a:gd name="connsiteY29" fmla="*/ 475748 h 540535"/>
              <a:gd name="connsiteX30" fmla="*/ 358838 w 574701"/>
              <a:gd name="connsiteY30" fmla="*/ 493847 h 540535"/>
              <a:gd name="connsiteX31" fmla="*/ 322738 w 574701"/>
              <a:gd name="connsiteY31" fmla="*/ 496432 h 540535"/>
              <a:gd name="connsiteX32" fmla="*/ 273746 w 574701"/>
              <a:gd name="connsiteY32" fmla="*/ 504189 h 540535"/>
              <a:gd name="connsiteX33" fmla="*/ 77776 w 574701"/>
              <a:gd name="connsiteY33" fmla="*/ 499018 h 540535"/>
              <a:gd name="connsiteX34" fmla="*/ 54569 w 574701"/>
              <a:gd name="connsiteY34" fmla="*/ 442135 h 540535"/>
              <a:gd name="connsiteX35" fmla="*/ 23627 w 574701"/>
              <a:gd name="connsiteY35" fmla="*/ 387838 h 540535"/>
              <a:gd name="connsiteX36" fmla="*/ 31362 w 574701"/>
              <a:gd name="connsiteY36" fmla="*/ 369739 h 540535"/>
              <a:gd name="connsiteX37" fmla="*/ 8155 w 574701"/>
              <a:gd name="connsiteY37" fmla="*/ 323198 h 540535"/>
              <a:gd name="connsiteX38" fmla="*/ 21048 w 574701"/>
              <a:gd name="connsiteY38" fmla="*/ 292171 h 540535"/>
              <a:gd name="connsiteX39" fmla="*/ 420 w 574701"/>
              <a:gd name="connsiteY39" fmla="*/ 263730 h 540535"/>
              <a:gd name="connsiteX40" fmla="*/ 18470 w 574701"/>
              <a:gd name="connsiteY40" fmla="*/ 212018 h 540535"/>
              <a:gd name="connsiteX41" fmla="*/ 64883 w 574701"/>
              <a:gd name="connsiteY41" fmla="*/ 209432 h 540535"/>
              <a:gd name="connsiteX42" fmla="*/ 103562 w 574701"/>
              <a:gd name="connsiteY42" fmla="*/ 217189 h 540535"/>
              <a:gd name="connsiteX43" fmla="*/ 170604 w 574701"/>
              <a:gd name="connsiteY43" fmla="*/ 201675 h 540535"/>
              <a:gd name="connsiteX44" fmla="*/ 175761 w 574701"/>
              <a:gd name="connsiteY44" fmla="*/ 142207 h 540535"/>
              <a:gd name="connsiteX45" fmla="*/ 129347 w 574701"/>
              <a:gd name="connsiteY45" fmla="*/ 90495 h 540535"/>
              <a:gd name="connsiteX46" fmla="*/ 144818 w 574701"/>
              <a:gd name="connsiteY46" fmla="*/ 2586 h 540535"/>
              <a:gd name="connsiteX47" fmla="*/ 149975 w 574701"/>
              <a:gd name="connsiteY47" fmla="*/ 0 h 5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701" h="540535">
                <a:moveTo>
                  <a:pt x="435908" y="250237"/>
                </a:moveTo>
                <a:lnTo>
                  <a:pt x="435908" y="250237"/>
                </a:lnTo>
                <a:lnTo>
                  <a:pt x="430768" y="252823"/>
                </a:lnTo>
                <a:cubicBezTo>
                  <a:pt x="433338" y="252823"/>
                  <a:pt x="433338" y="250237"/>
                  <a:pt x="435908" y="250237"/>
                </a:cubicBezTo>
                <a:close/>
                <a:moveTo>
                  <a:pt x="448759" y="247650"/>
                </a:moveTo>
                <a:cubicBezTo>
                  <a:pt x="453900" y="247650"/>
                  <a:pt x="482172" y="252823"/>
                  <a:pt x="507875" y="255410"/>
                </a:cubicBezTo>
                <a:cubicBezTo>
                  <a:pt x="533577" y="263169"/>
                  <a:pt x="574701" y="278688"/>
                  <a:pt x="574701" y="322660"/>
                </a:cubicBezTo>
                <a:cubicBezTo>
                  <a:pt x="572131" y="330419"/>
                  <a:pt x="572131" y="340765"/>
                  <a:pt x="572131" y="353698"/>
                </a:cubicBezTo>
                <a:cubicBezTo>
                  <a:pt x="569561" y="376977"/>
                  <a:pt x="564420" y="402842"/>
                  <a:pt x="554139" y="431294"/>
                </a:cubicBezTo>
                <a:cubicBezTo>
                  <a:pt x="538718" y="483025"/>
                  <a:pt x="523296" y="516650"/>
                  <a:pt x="469321" y="537342"/>
                </a:cubicBezTo>
                <a:cubicBezTo>
                  <a:pt x="443619" y="547688"/>
                  <a:pt x="379363" y="529582"/>
                  <a:pt x="379363" y="529582"/>
                </a:cubicBezTo>
                <a:cubicBezTo>
                  <a:pt x="379363" y="529582"/>
                  <a:pt x="366512" y="524409"/>
                  <a:pt x="358801" y="511477"/>
                </a:cubicBezTo>
                <a:cubicBezTo>
                  <a:pt x="379363" y="508890"/>
                  <a:pt x="392214" y="508890"/>
                  <a:pt x="405065" y="485611"/>
                </a:cubicBezTo>
                <a:cubicBezTo>
                  <a:pt x="448759" y="418361"/>
                  <a:pt x="459040" y="338179"/>
                  <a:pt x="461611" y="322660"/>
                </a:cubicBezTo>
                <a:cubicBezTo>
                  <a:pt x="461611" y="320073"/>
                  <a:pt x="461611" y="317486"/>
                  <a:pt x="461611" y="314900"/>
                </a:cubicBezTo>
                <a:cubicBezTo>
                  <a:pt x="461611" y="312313"/>
                  <a:pt x="461611" y="307140"/>
                  <a:pt x="461611" y="304554"/>
                </a:cubicBezTo>
                <a:cubicBezTo>
                  <a:pt x="461611" y="296794"/>
                  <a:pt x="461611" y="289035"/>
                  <a:pt x="461611" y="283862"/>
                </a:cubicBezTo>
                <a:cubicBezTo>
                  <a:pt x="459040" y="265756"/>
                  <a:pt x="453900" y="257996"/>
                  <a:pt x="448759" y="255410"/>
                </a:cubicBezTo>
                <a:lnTo>
                  <a:pt x="435908" y="250237"/>
                </a:lnTo>
                <a:lnTo>
                  <a:pt x="439764" y="248297"/>
                </a:lnTo>
                <a:cubicBezTo>
                  <a:pt x="442976" y="247650"/>
                  <a:pt x="446189" y="247650"/>
                  <a:pt x="448759" y="247650"/>
                </a:cubicBezTo>
                <a:close/>
                <a:moveTo>
                  <a:pt x="149975" y="0"/>
                </a:moveTo>
                <a:cubicBezTo>
                  <a:pt x="168025" y="0"/>
                  <a:pt x="168025" y="15513"/>
                  <a:pt x="168025" y="15513"/>
                </a:cubicBezTo>
                <a:cubicBezTo>
                  <a:pt x="168025" y="15513"/>
                  <a:pt x="162868" y="31027"/>
                  <a:pt x="186075" y="54297"/>
                </a:cubicBezTo>
                <a:cubicBezTo>
                  <a:pt x="214439" y="85324"/>
                  <a:pt x="235068" y="85324"/>
                  <a:pt x="240225" y="90495"/>
                </a:cubicBezTo>
                <a:cubicBezTo>
                  <a:pt x="245382" y="95667"/>
                  <a:pt x="299531" y="160306"/>
                  <a:pt x="325317" y="173234"/>
                </a:cubicBezTo>
                <a:cubicBezTo>
                  <a:pt x="351102" y="186162"/>
                  <a:pt x="366573" y="243045"/>
                  <a:pt x="366573" y="243045"/>
                </a:cubicBezTo>
                <a:cubicBezTo>
                  <a:pt x="369152" y="248216"/>
                  <a:pt x="418144" y="268901"/>
                  <a:pt x="423301" y="271486"/>
                </a:cubicBezTo>
                <a:cubicBezTo>
                  <a:pt x="431037" y="271486"/>
                  <a:pt x="433615" y="274072"/>
                  <a:pt x="433615" y="274072"/>
                </a:cubicBezTo>
                <a:cubicBezTo>
                  <a:pt x="441351" y="380081"/>
                  <a:pt x="389780" y="460234"/>
                  <a:pt x="382044" y="475748"/>
                </a:cubicBezTo>
                <a:cubicBezTo>
                  <a:pt x="374309" y="491261"/>
                  <a:pt x="358838" y="493847"/>
                  <a:pt x="358838" y="493847"/>
                </a:cubicBezTo>
                <a:cubicBezTo>
                  <a:pt x="358838" y="493847"/>
                  <a:pt x="343366" y="499018"/>
                  <a:pt x="322738" y="496432"/>
                </a:cubicBezTo>
                <a:cubicBezTo>
                  <a:pt x="304688" y="493847"/>
                  <a:pt x="273746" y="504189"/>
                  <a:pt x="273746" y="504189"/>
                </a:cubicBezTo>
                <a:cubicBezTo>
                  <a:pt x="217018" y="522288"/>
                  <a:pt x="95826" y="514531"/>
                  <a:pt x="77776" y="499018"/>
                </a:cubicBezTo>
                <a:cubicBezTo>
                  <a:pt x="59726" y="483504"/>
                  <a:pt x="54569" y="442135"/>
                  <a:pt x="54569" y="442135"/>
                </a:cubicBezTo>
                <a:cubicBezTo>
                  <a:pt x="26205" y="439549"/>
                  <a:pt x="21048" y="400766"/>
                  <a:pt x="23627" y="387838"/>
                </a:cubicBezTo>
                <a:cubicBezTo>
                  <a:pt x="23627" y="374910"/>
                  <a:pt x="31362" y="369739"/>
                  <a:pt x="31362" y="369739"/>
                </a:cubicBezTo>
                <a:cubicBezTo>
                  <a:pt x="2998" y="364567"/>
                  <a:pt x="8155" y="341297"/>
                  <a:pt x="8155" y="323198"/>
                </a:cubicBezTo>
                <a:cubicBezTo>
                  <a:pt x="8155" y="305099"/>
                  <a:pt x="21048" y="292171"/>
                  <a:pt x="21048" y="292171"/>
                </a:cubicBezTo>
                <a:cubicBezTo>
                  <a:pt x="-4737" y="287000"/>
                  <a:pt x="420" y="263730"/>
                  <a:pt x="420" y="263730"/>
                </a:cubicBezTo>
                <a:cubicBezTo>
                  <a:pt x="420" y="243045"/>
                  <a:pt x="13313" y="219775"/>
                  <a:pt x="18470" y="212018"/>
                </a:cubicBezTo>
                <a:cubicBezTo>
                  <a:pt x="26205" y="206847"/>
                  <a:pt x="59726" y="209432"/>
                  <a:pt x="64883" y="209432"/>
                </a:cubicBezTo>
                <a:cubicBezTo>
                  <a:pt x="72619" y="212018"/>
                  <a:pt x="98404" y="219775"/>
                  <a:pt x="103562" y="217189"/>
                </a:cubicBezTo>
                <a:cubicBezTo>
                  <a:pt x="108719" y="217189"/>
                  <a:pt x="170604" y="201675"/>
                  <a:pt x="170604" y="201675"/>
                </a:cubicBezTo>
                <a:cubicBezTo>
                  <a:pt x="201546" y="186162"/>
                  <a:pt x="175761" y="142207"/>
                  <a:pt x="175761" y="142207"/>
                </a:cubicBezTo>
                <a:cubicBezTo>
                  <a:pt x="155132" y="129279"/>
                  <a:pt x="129347" y="90495"/>
                  <a:pt x="129347" y="90495"/>
                </a:cubicBezTo>
                <a:cubicBezTo>
                  <a:pt x="100983" y="46540"/>
                  <a:pt x="137083" y="5171"/>
                  <a:pt x="144818" y="2586"/>
                </a:cubicBezTo>
                <a:cubicBezTo>
                  <a:pt x="149975" y="0"/>
                  <a:pt x="149975" y="0"/>
                  <a:pt x="149975" y="0"/>
                </a:cubicBez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B347B785-6599-467D-83B0-67482C90083E}"/>
              </a:ext>
            </a:extLst>
          </p:cNvPr>
          <p:cNvSpPr/>
          <p:nvPr/>
        </p:nvSpPr>
        <p:spPr>
          <a:xfrm>
            <a:off x="6799036" y="3067038"/>
            <a:ext cx="4458544" cy="1031308"/>
          </a:xfrm>
          <a:prstGeom prst="rect">
            <a:avLst/>
          </a:prstGeom>
        </p:spPr>
        <p:txBody>
          <a:bodyPr wrap="square">
            <a:spAutoFit/>
          </a:bodyPr>
          <a:lstStyle/>
          <a:p>
            <a:pPr algn="r">
              <a:lnSpc>
                <a:spcPct val="150000"/>
              </a:lnSpc>
            </a:pPr>
            <a:r>
              <a:rPr lang="en-US" sz="1400">
                <a:solidFill>
                  <a:schemeClr val="bg1">
                    <a:lumMod val="65000"/>
                  </a:schemeClr>
                </a:solidFill>
              </a:rPr>
              <a:t>adipiscing elit maecenas porttitor congue massa fusce posuere magna sed pulvinar ultricies purus lectus males libero amet</a:t>
            </a:r>
          </a:p>
        </p:txBody>
      </p:sp>
      <p:pic>
        <p:nvPicPr>
          <p:cNvPr id="17" name="Picture 16">
            <a:extLst>
              <a:ext uri="{FF2B5EF4-FFF2-40B4-BE49-F238E27FC236}">
                <a16:creationId xmlns:a16="http://schemas.microsoft.com/office/drawing/2014/main" id="{ED72C787-16D5-48DF-9F9E-317197421BC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tretch>
            <a:fillRect/>
          </a:stretch>
        </p:blipFill>
        <p:spPr>
          <a:xfrm>
            <a:off x="4605075" y="2750041"/>
            <a:ext cx="2193961" cy="3434356"/>
          </a:xfrm>
          <a:prstGeom prst="rect">
            <a:avLst/>
          </a:prstGeom>
        </p:spPr>
      </p:pic>
      <p:sp>
        <p:nvSpPr>
          <p:cNvPr id="10" name="Picture Placeholder 9">
            <a:extLst>
              <a:ext uri="{FF2B5EF4-FFF2-40B4-BE49-F238E27FC236}">
                <a16:creationId xmlns:a16="http://schemas.microsoft.com/office/drawing/2014/main" id="{9F0B4534-E98F-404A-8431-CAB77AA5A67D}"/>
              </a:ext>
            </a:extLst>
          </p:cNvPr>
          <p:cNvSpPr>
            <a:spLocks noGrp="1"/>
          </p:cNvSpPr>
          <p:nvPr>
            <p:ph type="pic" sz="quarter" idx="10"/>
          </p:nvPr>
        </p:nvSpPr>
        <p:spPr/>
      </p:sp>
      <p:sp>
        <p:nvSpPr>
          <p:cNvPr id="18" name="Picture Placeholder 17">
            <a:extLst>
              <a:ext uri="{FF2B5EF4-FFF2-40B4-BE49-F238E27FC236}">
                <a16:creationId xmlns:a16="http://schemas.microsoft.com/office/drawing/2014/main" id="{53A47BF2-8696-4AC2-8CBB-ECE0BD7FAA3F}"/>
              </a:ext>
            </a:extLst>
          </p:cNvPr>
          <p:cNvSpPr>
            <a:spLocks noGrp="1"/>
          </p:cNvSpPr>
          <p:nvPr>
            <p:ph type="pic" sz="quarter" idx="11"/>
          </p:nvPr>
        </p:nvSpPr>
        <p:spPr/>
      </p:sp>
    </p:spTree>
    <p:extLst>
      <p:ext uri="{BB962C8B-B14F-4D97-AF65-F5344CB8AC3E}">
        <p14:creationId xmlns:p14="http://schemas.microsoft.com/office/powerpoint/2010/main" val="103075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2CE536-C329-4D7A-B400-A925B6438471}"/>
              </a:ext>
            </a:extLst>
          </p:cNvPr>
          <p:cNvPicPr>
            <a:picLocks noChangeAspect="1"/>
          </p:cNvPicPr>
          <p:nvPr/>
        </p:nvPicPr>
        <p:blipFill rotWithShape="1">
          <a:blip r:embed="rId2">
            <a:extLst>
              <a:ext uri="{28A0092B-C50C-407E-A947-70E740481C1C}">
                <a14:useLocalDpi xmlns:a14="http://schemas.microsoft.com/office/drawing/2010/main" val="0"/>
              </a:ext>
            </a:extLst>
          </a:blip>
          <a:srcRect l="5645" r="4184" b="7766"/>
          <a:stretch/>
        </p:blipFill>
        <p:spPr>
          <a:xfrm flipH="1">
            <a:off x="-1604596" y="1077460"/>
            <a:ext cx="8102991" cy="4633421"/>
          </a:xfrm>
          <a:prstGeom prst="rect">
            <a:avLst/>
          </a:prstGeom>
        </p:spPr>
      </p:pic>
      <p:sp>
        <p:nvSpPr>
          <p:cNvPr id="6" name="Rectangle 5">
            <a:extLst>
              <a:ext uri="{FF2B5EF4-FFF2-40B4-BE49-F238E27FC236}">
                <a16:creationId xmlns:a16="http://schemas.microsoft.com/office/drawing/2014/main" id="{EDCDFE31-5DB6-4ECC-9845-F43FB7F71C66}"/>
              </a:ext>
            </a:extLst>
          </p:cNvPr>
          <p:cNvSpPr/>
          <p:nvPr/>
        </p:nvSpPr>
        <p:spPr>
          <a:xfrm>
            <a:off x="7736114" y="1080888"/>
            <a:ext cx="4455886" cy="898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7" name="TextBox 6">
            <a:extLst>
              <a:ext uri="{FF2B5EF4-FFF2-40B4-BE49-F238E27FC236}">
                <a16:creationId xmlns:a16="http://schemas.microsoft.com/office/drawing/2014/main" id="{7FA73446-1123-43EF-9BF1-73DAC4BCFA65}"/>
              </a:ext>
            </a:extLst>
          </p:cNvPr>
          <p:cNvSpPr txBox="1"/>
          <p:nvPr/>
        </p:nvSpPr>
        <p:spPr>
          <a:xfrm>
            <a:off x="8642766" y="4053046"/>
            <a:ext cx="1162434" cy="587853"/>
          </a:xfrm>
          <a:prstGeom prst="rect">
            <a:avLst/>
          </a:prstGeom>
          <a:noFill/>
        </p:spPr>
        <p:txBody>
          <a:bodyPr wrap="none" rtlCol="0">
            <a:spAutoFit/>
          </a:bodyPr>
          <a:lstStyle>
            <a:defPPr>
              <a:defRPr lang="en-US"/>
            </a:defPPr>
            <a:lvl1pPr>
              <a:lnSpc>
                <a:spcPct val="150000"/>
              </a:lnSpc>
              <a:defRPr sz="1600" b="1">
                <a:solidFill>
                  <a:schemeClr val="tx1">
                    <a:lumMod val="65000"/>
                    <a:lumOff val="35000"/>
                  </a:schemeClr>
                </a:solidFill>
                <a:latin typeface="Museo 500" panose="02000000000000000000" pitchFamily="50" charset="0"/>
              </a:defRPr>
            </a:lvl1pPr>
          </a:lstStyle>
          <a:p>
            <a:pPr algn="r"/>
            <a:r>
              <a:rPr lang="en-US" sz="2400">
                <a:solidFill>
                  <a:schemeClr val="tx1">
                    <a:lumMod val="50000"/>
                    <a:lumOff val="50000"/>
                  </a:schemeClr>
                </a:solidFill>
              </a:rPr>
              <a:t>7,300+</a:t>
            </a:r>
          </a:p>
        </p:txBody>
      </p:sp>
      <p:sp>
        <p:nvSpPr>
          <p:cNvPr id="8" name="Rectangle 7">
            <a:extLst>
              <a:ext uri="{FF2B5EF4-FFF2-40B4-BE49-F238E27FC236}">
                <a16:creationId xmlns:a16="http://schemas.microsoft.com/office/drawing/2014/main" id="{011C8966-7492-48DF-B996-969FB9042144}"/>
              </a:ext>
            </a:extLst>
          </p:cNvPr>
          <p:cNvSpPr/>
          <p:nvPr/>
        </p:nvSpPr>
        <p:spPr>
          <a:xfrm>
            <a:off x="5526658" y="4554038"/>
            <a:ext cx="4298116" cy="708143"/>
          </a:xfrm>
          <a:prstGeom prst="rect">
            <a:avLst/>
          </a:prstGeom>
        </p:spPr>
        <p:txBody>
          <a:bodyPr wrap="square">
            <a:spAutoFit/>
          </a:bodyPr>
          <a:lstStyle/>
          <a:p>
            <a:pPr algn="r">
              <a:lnSpc>
                <a:spcPct val="150000"/>
              </a:lnSpc>
            </a:pPr>
            <a:r>
              <a:rPr lang="en-US" sz="1400">
                <a:solidFill>
                  <a:schemeClr val="bg1">
                    <a:lumMod val="65000"/>
                  </a:schemeClr>
                </a:solidFill>
              </a:rPr>
              <a:t>magna pulvinar ultricies purus lectus malesuada libero amet commodo</a:t>
            </a:r>
          </a:p>
        </p:txBody>
      </p:sp>
      <p:sp>
        <p:nvSpPr>
          <p:cNvPr id="9" name="TextBox 8">
            <a:extLst>
              <a:ext uri="{FF2B5EF4-FFF2-40B4-BE49-F238E27FC236}">
                <a16:creationId xmlns:a16="http://schemas.microsoft.com/office/drawing/2014/main" id="{57DABDFF-84EA-46BE-868A-0B1BF462ACF1}"/>
              </a:ext>
            </a:extLst>
          </p:cNvPr>
          <p:cNvSpPr txBox="1"/>
          <p:nvPr/>
        </p:nvSpPr>
        <p:spPr>
          <a:xfrm>
            <a:off x="7134592" y="1117946"/>
            <a:ext cx="4122988"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smartwatch</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image mockup</a:t>
            </a:r>
            <a:endParaRPr lang="en-ID" sz="4800" spc="-300">
              <a:solidFill>
                <a:schemeClr val="tx1">
                  <a:lumMod val="65000"/>
                  <a:lumOff val="35000"/>
                </a:schemeClr>
              </a:solidFill>
              <a:latin typeface="+mj-lt"/>
            </a:endParaRPr>
          </a:p>
        </p:txBody>
      </p:sp>
      <p:grpSp>
        <p:nvGrpSpPr>
          <p:cNvPr id="10" name="Group 9">
            <a:extLst>
              <a:ext uri="{FF2B5EF4-FFF2-40B4-BE49-F238E27FC236}">
                <a16:creationId xmlns:a16="http://schemas.microsoft.com/office/drawing/2014/main" id="{5769B19D-77F4-4732-8D8E-58E6B4B3E55F}"/>
              </a:ext>
            </a:extLst>
          </p:cNvPr>
          <p:cNvGrpSpPr/>
          <p:nvPr/>
        </p:nvGrpSpPr>
        <p:grpSpPr>
          <a:xfrm>
            <a:off x="8583566" y="5427171"/>
            <a:ext cx="1197666" cy="283710"/>
            <a:chOff x="1100947" y="5674312"/>
            <a:chExt cx="1501750" cy="283710"/>
          </a:xfrm>
        </p:grpSpPr>
        <p:sp>
          <p:nvSpPr>
            <p:cNvPr id="11" name="Rectangle: Rounded Corners 10">
              <a:extLst>
                <a:ext uri="{FF2B5EF4-FFF2-40B4-BE49-F238E27FC236}">
                  <a16:creationId xmlns:a16="http://schemas.microsoft.com/office/drawing/2014/main" id="{A19CF597-332A-4688-BF63-1BDEE3F480D4}"/>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541EDF15-5F91-4BF0-B6D9-4B834290F46A}"/>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
        <p:nvSpPr>
          <p:cNvPr id="13" name="Freeform 75">
            <a:extLst>
              <a:ext uri="{FF2B5EF4-FFF2-40B4-BE49-F238E27FC236}">
                <a16:creationId xmlns:a16="http://schemas.microsoft.com/office/drawing/2014/main" id="{2509F967-73A7-4789-B5E7-E43AC95AD61A}"/>
              </a:ext>
            </a:extLst>
          </p:cNvPr>
          <p:cNvSpPr>
            <a:spLocks/>
          </p:cNvSpPr>
          <p:nvPr/>
        </p:nvSpPr>
        <p:spPr bwMode="auto">
          <a:xfrm>
            <a:off x="8331712" y="4189354"/>
            <a:ext cx="335161" cy="315236"/>
          </a:xfrm>
          <a:custGeom>
            <a:avLst/>
            <a:gdLst>
              <a:gd name="connsiteX0" fmla="*/ 435908 w 574701"/>
              <a:gd name="connsiteY0" fmla="*/ 250237 h 540535"/>
              <a:gd name="connsiteX1" fmla="*/ 435908 w 574701"/>
              <a:gd name="connsiteY1" fmla="*/ 250237 h 540535"/>
              <a:gd name="connsiteX2" fmla="*/ 430768 w 574701"/>
              <a:gd name="connsiteY2" fmla="*/ 252823 h 540535"/>
              <a:gd name="connsiteX3" fmla="*/ 435908 w 574701"/>
              <a:gd name="connsiteY3" fmla="*/ 250237 h 540535"/>
              <a:gd name="connsiteX4" fmla="*/ 448759 w 574701"/>
              <a:gd name="connsiteY4" fmla="*/ 247650 h 540535"/>
              <a:gd name="connsiteX5" fmla="*/ 507875 w 574701"/>
              <a:gd name="connsiteY5" fmla="*/ 255410 h 540535"/>
              <a:gd name="connsiteX6" fmla="*/ 574701 w 574701"/>
              <a:gd name="connsiteY6" fmla="*/ 322660 h 540535"/>
              <a:gd name="connsiteX7" fmla="*/ 572131 w 574701"/>
              <a:gd name="connsiteY7" fmla="*/ 353698 h 540535"/>
              <a:gd name="connsiteX8" fmla="*/ 554139 w 574701"/>
              <a:gd name="connsiteY8" fmla="*/ 431294 h 540535"/>
              <a:gd name="connsiteX9" fmla="*/ 469321 w 574701"/>
              <a:gd name="connsiteY9" fmla="*/ 537342 h 540535"/>
              <a:gd name="connsiteX10" fmla="*/ 379363 w 574701"/>
              <a:gd name="connsiteY10" fmla="*/ 529582 h 540535"/>
              <a:gd name="connsiteX11" fmla="*/ 358801 w 574701"/>
              <a:gd name="connsiteY11" fmla="*/ 511477 h 540535"/>
              <a:gd name="connsiteX12" fmla="*/ 405065 w 574701"/>
              <a:gd name="connsiteY12" fmla="*/ 485611 h 540535"/>
              <a:gd name="connsiteX13" fmla="*/ 461611 w 574701"/>
              <a:gd name="connsiteY13" fmla="*/ 322660 h 540535"/>
              <a:gd name="connsiteX14" fmla="*/ 461611 w 574701"/>
              <a:gd name="connsiteY14" fmla="*/ 314900 h 540535"/>
              <a:gd name="connsiteX15" fmla="*/ 461611 w 574701"/>
              <a:gd name="connsiteY15" fmla="*/ 304554 h 540535"/>
              <a:gd name="connsiteX16" fmla="*/ 461611 w 574701"/>
              <a:gd name="connsiteY16" fmla="*/ 283862 h 540535"/>
              <a:gd name="connsiteX17" fmla="*/ 448759 w 574701"/>
              <a:gd name="connsiteY17" fmla="*/ 255410 h 540535"/>
              <a:gd name="connsiteX18" fmla="*/ 435908 w 574701"/>
              <a:gd name="connsiteY18" fmla="*/ 250237 h 540535"/>
              <a:gd name="connsiteX19" fmla="*/ 439764 w 574701"/>
              <a:gd name="connsiteY19" fmla="*/ 248297 h 540535"/>
              <a:gd name="connsiteX20" fmla="*/ 448759 w 574701"/>
              <a:gd name="connsiteY20" fmla="*/ 247650 h 540535"/>
              <a:gd name="connsiteX21" fmla="*/ 149975 w 574701"/>
              <a:gd name="connsiteY21" fmla="*/ 0 h 540535"/>
              <a:gd name="connsiteX22" fmla="*/ 168025 w 574701"/>
              <a:gd name="connsiteY22" fmla="*/ 15513 h 540535"/>
              <a:gd name="connsiteX23" fmla="*/ 186075 w 574701"/>
              <a:gd name="connsiteY23" fmla="*/ 54297 h 540535"/>
              <a:gd name="connsiteX24" fmla="*/ 240225 w 574701"/>
              <a:gd name="connsiteY24" fmla="*/ 90495 h 540535"/>
              <a:gd name="connsiteX25" fmla="*/ 325317 w 574701"/>
              <a:gd name="connsiteY25" fmla="*/ 173234 h 540535"/>
              <a:gd name="connsiteX26" fmla="*/ 366573 w 574701"/>
              <a:gd name="connsiteY26" fmla="*/ 243045 h 540535"/>
              <a:gd name="connsiteX27" fmla="*/ 423301 w 574701"/>
              <a:gd name="connsiteY27" fmla="*/ 271486 h 540535"/>
              <a:gd name="connsiteX28" fmla="*/ 433615 w 574701"/>
              <a:gd name="connsiteY28" fmla="*/ 274072 h 540535"/>
              <a:gd name="connsiteX29" fmla="*/ 382044 w 574701"/>
              <a:gd name="connsiteY29" fmla="*/ 475748 h 540535"/>
              <a:gd name="connsiteX30" fmla="*/ 358838 w 574701"/>
              <a:gd name="connsiteY30" fmla="*/ 493847 h 540535"/>
              <a:gd name="connsiteX31" fmla="*/ 322738 w 574701"/>
              <a:gd name="connsiteY31" fmla="*/ 496432 h 540535"/>
              <a:gd name="connsiteX32" fmla="*/ 273746 w 574701"/>
              <a:gd name="connsiteY32" fmla="*/ 504189 h 540535"/>
              <a:gd name="connsiteX33" fmla="*/ 77776 w 574701"/>
              <a:gd name="connsiteY33" fmla="*/ 499018 h 540535"/>
              <a:gd name="connsiteX34" fmla="*/ 54569 w 574701"/>
              <a:gd name="connsiteY34" fmla="*/ 442135 h 540535"/>
              <a:gd name="connsiteX35" fmla="*/ 23627 w 574701"/>
              <a:gd name="connsiteY35" fmla="*/ 387838 h 540535"/>
              <a:gd name="connsiteX36" fmla="*/ 31362 w 574701"/>
              <a:gd name="connsiteY36" fmla="*/ 369739 h 540535"/>
              <a:gd name="connsiteX37" fmla="*/ 8155 w 574701"/>
              <a:gd name="connsiteY37" fmla="*/ 323198 h 540535"/>
              <a:gd name="connsiteX38" fmla="*/ 21048 w 574701"/>
              <a:gd name="connsiteY38" fmla="*/ 292171 h 540535"/>
              <a:gd name="connsiteX39" fmla="*/ 420 w 574701"/>
              <a:gd name="connsiteY39" fmla="*/ 263730 h 540535"/>
              <a:gd name="connsiteX40" fmla="*/ 18470 w 574701"/>
              <a:gd name="connsiteY40" fmla="*/ 212018 h 540535"/>
              <a:gd name="connsiteX41" fmla="*/ 64883 w 574701"/>
              <a:gd name="connsiteY41" fmla="*/ 209432 h 540535"/>
              <a:gd name="connsiteX42" fmla="*/ 103562 w 574701"/>
              <a:gd name="connsiteY42" fmla="*/ 217189 h 540535"/>
              <a:gd name="connsiteX43" fmla="*/ 170604 w 574701"/>
              <a:gd name="connsiteY43" fmla="*/ 201675 h 540535"/>
              <a:gd name="connsiteX44" fmla="*/ 175761 w 574701"/>
              <a:gd name="connsiteY44" fmla="*/ 142207 h 540535"/>
              <a:gd name="connsiteX45" fmla="*/ 129347 w 574701"/>
              <a:gd name="connsiteY45" fmla="*/ 90495 h 540535"/>
              <a:gd name="connsiteX46" fmla="*/ 144818 w 574701"/>
              <a:gd name="connsiteY46" fmla="*/ 2586 h 540535"/>
              <a:gd name="connsiteX47" fmla="*/ 149975 w 574701"/>
              <a:gd name="connsiteY47" fmla="*/ 0 h 5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701" h="540535">
                <a:moveTo>
                  <a:pt x="435908" y="250237"/>
                </a:moveTo>
                <a:lnTo>
                  <a:pt x="435908" y="250237"/>
                </a:lnTo>
                <a:lnTo>
                  <a:pt x="430768" y="252823"/>
                </a:lnTo>
                <a:cubicBezTo>
                  <a:pt x="433338" y="252823"/>
                  <a:pt x="433338" y="250237"/>
                  <a:pt x="435908" y="250237"/>
                </a:cubicBezTo>
                <a:close/>
                <a:moveTo>
                  <a:pt x="448759" y="247650"/>
                </a:moveTo>
                <a:cubicBezTo>
                  <a:pt x="453900" y="247650"/>
                  <a:pt x="482172" y="252823"/>
                  <a:pt x="507875" y="255410"/>
                </a:cubicBezTo>
                <a:cubicBezTo>
                  <a:pt x="533577" y="263169"/>
                  <a:pt x="574701" y="278688"/>
                  <a:pt x="574701" y="322660"/>
                </a:cubicBezTo>
                <a:cubicBezTo>
                  <a:pt x="572131" y="330419"/>
                  <a:pt x="572131" y="340765"/>
                  <a:pt x="572131" y="353698"/>
                </a:cubicBezTo>
                <a:cubicBezTo>
                  <a:pt x="569561" y="376977"/>
                  <a:pt x="564420" y="402842"/>
                  <a:pt x="554139" y="431294"/>
                </a:cubicBezTo>
                <a:cubicBezTo>
                  <a:pt x="538718" y="483025"/>
                  <a:pt x="523296" y="516650"/>
                  <a:pt x="469321" y="537342"/>
                </a:cubicBezTo>
                <a:cubicBezTo>
                  <a:pt x="443619" y="547688"/>
                  <a:pt x="379363" y="529582"/>
                  <a:pt x="379363" y="529582"/>
                </a:cubicBezTo>
                <a:cubicBezTo>
                  <a:pt x="379363" y="529582"/>
                  <a:pt x="366512" y="524409"/>
                  <a:pt x="358801" y="511477"/>
                </a:cubicBezTo>
                <a:cubicBezTo>
                  <a:pt x="379363" y="508890"/>
                  <a:pt x="392214" y="508890"/>
                  <a:pt x="405065" y="485611"/>
                </a:cubicBezTo>
                <a:cubicBezTo>
                  <a:pt x="448759" y="418361"/>
                  <a:pt x="459040" y="338179"/>
                  <a:pt x="461611" y="322660"/>
                </a:cubicBezTo>
                <a:cubicBezTo>
                  <a:pt x="461611" y="320073"/>
                  <a:pt x="461611" y="317486"/>
                  <a:pt x="461611" y="314900"/>
                </a:cubicBezTo>
                <a:cubicBezTo>
                  <a:pt x="461611" y="312313"/>
                  <a:pt x="461611" y="307140"/>
                  <a:pt x="461611" y="304554"/>
                </a:cubicBezTo>
                <a:cubicBezTo>
                  <a:pt x="461611" y="296794"/>
                  <a:pt x="461611" y="289035"/>
                  <a:pt x="461611" y="283862"/>
                </a:cubicBezTo>
                <a:cubicBezTo>
                  <a:pt x="459040" y="265756"/>
                  <a:pt x="453900" y="257996"/>
                  <a:pt x="448759" y="255410"/>
                </a:cubicBezTo>
                <a:lnTo>
                  <a:pt x="435908" y="250237"/>
                </a:lnTo>
                <a:lnTo>
                  <a:pt x="439764" y="248297"/>
                </a:lnTo>
                <a:cubicBezTo>
                  <a:pt x="442976" y="247650"/>
                  <a:pt x="446189" y="247650"/>
                  <a:pt x="448759" y="247650"/>
                </a:cubicBezTo>
                <a:close/>
                <a:moveTo>
                  <a:pt x="149975" y="0"/>
                </a:moveTo>
                <a:cubicBezTo>
                  <a:pt x="168025" y="0"/>
                  <a:pt x="168025" y="15513"/>
                  <a:pt x="168025" y="15513"/>
                </a:cubicBezTo>
                <a:cubicBezTo>
                  <a:pt x="168025" y="15513"/>
                  <a:pt x="162868" y="31027"/>
                  <a:pt x="186075" y="54297"/>
                </a:cubicBezTo>
                <a:cubicBezTo>
                  <a:pt x="214439" y="85324"/>
                  <a:pt x="235068" y="85324"/>
                  <a:pt x="240225" y="90495"/>
                </a:cubicBezTo>
                <a:cubicBezTo>
                  <a:pt x="245382" y="95667"/>
                  <a:pt x="299531" y="160306"/>
                  <a:pt x="325317" y="173234"/>
                </a:cubicBezTo>
                <a:cubicBezTo>
                  <a:pt x="351102" y="186162"/>
                  <a:pt x="366573" y="243045"/>
                  <a:pt x="366573" y="243045"/>
                </a:cubicBezTo>
                <a:cubicBezTo>
                  <a:pt x="369152" y="248216"/>
                  <a:pt x="418144" y="268901"/>
                  <a:pt x="423301" y="271486"/>
                </a:cubicBezTo>
                <a:cubicBezTo>
                  <a:pt x="431037" y="271486"/>
                  <a:pt x="433615" y="274072"/>
                  <a:pt x="433615" y="274072"/>
                </a:cubicBezTo>
                <a:cubicBezTo>
                  <a:pt x="441351" y="380081"/>
                  <a:pt x="389780" y="460234"/>
                  <a:pt x="382044" y="475748"/>
                </a:cubicBezTo>
                <a:cubicBezTo>
                  <a:pt x="374309" y="491261"/>
                  <a:pt x="358838" y="493847"/>
                  <a:pt x="358838" y="493847"/>
                </a:cubicBezTo>
                <a:cubicBezTo>
                  <a:pt x="358838" y="493847"/>
                  <a:pt x="343366" y="499018"/>
                  <a:pt x="322738" y="496432"/>
                </a:cubicBezTo>
                <a:cubicBezTo>
                  <a:pt x="304688" y="493847"/>
                  <a:pt x="273746" y="504189"/>
                  <a:pt x="273746" y="504189"/>
                </a:cubicBezTo>
                <a:cubicBezTo>
                  <a:pt x="217018" y="522288"/>
                  <a:pt x="95826" y="514531"/>
                  <a:pt x="77776" y="499018"/>
                </a:cubicBezTo>
                <a:cubicBezTo>
                  <a:pt x="59726" y="483504"/>
                  <a:pt x="54569" y="442135"/>
                  <a:pt x="54569" y="442135"/>
                </a:cubicBezTo>
                <a:cubicBezTo>
                  <a:pt x="26205" y="439549"/>
                  <a:pt x="21048" y="400766"/>
                  <a:pt x="23627" y="387838"/>
                </a:cubicBezTo>
                <a:cubicBezTo>
                  <a:pt x="23627" y="374910"/>
                  <a:pt x="31362" y="369739"/>
                  <a:pt x="31362" y="369739"/>
                </a:cubicBezTo>
                <a:cubicBezTo>
                  <a:pt x="2998" y="364567"/>
                  <a:pt x="8155" y="341297"/>
                  <a:pt x="8155" y="323198"/>
                </a:cubicBezTo>
                <a:cubicBezTo>
                  <a:pt x="8155" y="305099"/>
                  <a:pt x="21048" y="292171"/>
                  <a:pt x="21048" y="292171"/>
                </a:cubicBezTo>
                <a:cubicBezTo>
                  <a:pt x="-4737" y="287000"/>
                  <a:pt x="420" y="263730"/>
                  <a:pt x="420" y="263730"/>
                </a:cubicBezTo>
                <a:cubicBezTo>
                  <a:pt x="420" y="243045"/>
                  <a:pt x="13313" y="219775"/>
                  <a:pt x="18470" y="212018"/>
                </a:cubicBezTo>
                <a:cubicBezTo>
                  <a:pt x="26205" y="206847"/>
                  <a:pt x="59726" y="209432"/>
                  <a:pt x="64883" y="209432"/>
                </a:cubicBezTo>
                <a:cubicBezTo>
                  <a:pt x="72619" y="212018"/>
                  <a:pt x="98404" y="219775"/>
                  <a:pt x="103562" y="217189"/>
                </a:cubicBezTo>
                <a:cubicBezTo>
                  <a:pt x="108719" y="217189"/>
                  <a:pt x="170604" y="201675"/>
                  <a:pt x="170604" y="201675"/>
                </a:cubicBezTo>
                <a:cubicBezTo>
                  <a:pt x="201546" y="186162"/>
                  <a:pt x="175761" y="142207"/>
                  <a:pt x="175761" y="142207"/>
                </a:cubicBezTo>
                <a:cubicBezTo>
                  <a:pt x="155132" y="129279"/>
                  <a:pt x="129347" y="90495"/>
                  <a:pt x="129347" y="90495"/>
                </a:cubicBezTo>
                <a:cubicBezTo>
                  <a:pt x="100983" y="46540"/>
                  <a:pt x="137083" y="5171"/>
                  <a:pt x="144818" y="2586"/>
                </a:cubicBezTo>
                <a:cubicBezTo>
                  <a:pt x="149975" y="0"/>
                  <a:pt x="149975" y="0"/>
                  <a:pt x="149975" y="0"/>
                </a:cubicBez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D08BCD0D-F6CC-4A8E-AD8A-DC179D94B756}"/>
              </a:ext>
            </a:extLst>
          </p:cNvPr>
          <p:cNvSpPr/>
          <p:nvPr/>
        </p:nvSpPr>
        <p:spPr>
          <a:xfrm>
            <a:off x="5366230" y="2816240"/>
            <a:ext cx="4458544" cy="1031308"/>
          </a:xfrm>
          <a:prstGeom prst="rect">
            <a:avLst/>
          </a:prstGeom>
        </p:spPr>
        <p:txBody>
          <a:bodyPr wrap="square">
            <a:spAutoFit/>
          </a:bodyPr>
          <a:lstStyle/>
          <a:p>
            <a:pPr algn="r">
              <a:lnSpc>
                <a:spcPct val="150000"/>
              </a:lnSpc>
            </a:pPr>
            <a:r>
              <a:rPr lang="en-US" sz="1400">
                <a:solidFill>
                  <a:schemeClr val="bg1">
                    <a:lumMod val="65000"/>
                  </a:schemeClr>
                </a:solidFill>
              </a:rPr>
              <a:t>adipiscing elit maecenas porttitor congue massa fusce posuere magna sed pulvinar ultricies purus lectus males libero amet</a:t>
            </a:r>
          </a:p>
        </p:txBody>
      </p:sp>
      <p:sp>
        <p:nvSpPr>
          <p:cNvPr id="3" name="Picture Placeholder 2">
            <a:extLst>
              <a:ext uri="{FF2B5EF4-FFF2-40B4-BE49-F238E27FC236}">
                <a16:creationId xmlns:a16="http://schemas.microsoft.com/office/drawing/2014/main" id="{935FED0F-52BD-4B8C-884D-9DA764BD75F6}"/>
              </a:ext>
            </a:extLst>
          </p:cNvPr>
          <p:cNvSpPr>
            <a:spLocks noGrp="1"/>
          </p:cNvSpPr>
          <p:nvPr>
            <p:ph type="pic" sz="quarter" idx="10"/>
          </p:nvPr>
        </p:nvSpPr>
        <p:spPr/>
      </p:sp>
    </p:spTree>
    <p:extLst>
      <p:ext uri="{BB962C8B-B14F-4D97-AF65-F5344CB8AC3E}">
        <p14:creationId xmlns:p14="http://schemas.microsoft.com/office/powerpoint/2010/main" val="3184576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7FD1035-5F47-40E5-9A28-3BADCE461690}"/>
              </a:ext>
            </a:extLst>
          </p:cNvPr>
          <p:cNvGrpSpPr/>
          <p:nvPr/>
        </p:nvGrpSpPr>
        <p:grpSpPr>
          <a:xfrm>
            <a:off x="6212952" y="3429000"/>
            <a:ext cx="5979048" cy="2922661"/>
            <a:chOff x="6212952" y="2201153"/>
            <a:chExt cx="5979048" cy="2922661"/>
          </a:xfrm>
        </p:grpSpPr>
        <p:sp>
          <p:nvSpPr>
            <p:cNvPr id="3" name="Rectangle 2">
              <a:extLst>
                <a:ext uri="{FF2B5EF4-FFF2-40B4-BE49-F238E27FC236}">
                  <a16:creationId xmlns:a16="http://schemas.microsoft.com/office/drawing/2014/main" id="{6E534366-E9C1-4BB0-90BA-5BFFE5D976C0}"/>
                </a:ext>
              </a:extLst>
            </p:cNvPr>
            <p:cNvSpPr/>
            <p:nvPr/>
          </p:nvSpPr>
          <p:spPr>
            <a:xfrm>
              <a:off x="9551831" y="2201153"/>
              <a:ext cx="2640169" cy="156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4" name="Rectangle 3">
              <a:extLst>
                <a:ext uri="{FF2B5EF4-FFF2-40B4-BE49-F238E27FC236}">
                  <a16:creationId xmlns:a16="http://schemas.microsoft.com/office/drawing/2014/main" id="{D1440645-C2D9-45A2-984A-953C9EBF6332}"/>
                </a:ext>
              </a:extLst>
            </p:cNvPr>
            <p:cNvSpPr/>
            <p:nvPr/>
          </p:nvSpPr>
          <p:spPr>
            <a:xfrm>
              <a:off x="6212952" y="3936505"/>
              <a:ext cx="5044628" cy="708143"/>
            </a:xfrm>
            <a:prstGeom prst="rect">
              <a:avLst/>
            </a:prstGeom>
          </p:spPr>
          <p:txBody>
            <a:bodyPr wrap="square">
              <a:spAutoFit/>
            </a:bodyPr>
            <a:lstStyle/>
            <a:p>
              <a:pPr algn="r">
                <a:lnSpc>
                  <a:spcPct val="150000"/>
                </a:lnSpc>
              </a:pPr>
              <a:r>
                <a:rPr lang="en-US" sz="1400">
                  <a:solidFill>
                    <a:schemeClr val="bg1"/>
                  </a:solidFill>
                </a:rPr>
                <a:t>adipiscing elit maecenas porttitor congue massa fusce posuere magna pulvinar ultricies purus</a:t>
              </a:r>
            </a:p>
          </p:txBody>
        </p:sp>
        <p:sp>
          <p:nvSpPr>
            <p:cNvPr id="5" name="TextBox 4">
              <a:extLst>
                <a:ext uri="{FF2B5EF4-FFF2-40B4-BE49-F238E27FC236}">
                  <a16:creationId xmlns:a16="http://schemas.microsoft.com/office/drawing/2014/main" id="{72789292-99C6-4AD2-8334-F8CA8FA75CB7}"/>
                </a:ext>
              </a:extLst>
            </p:cNvPr>
            <p:cNvSpPr txBox="1"/>
            <p:nvPr/>
          </p:nvSpPr>
          <p:spPr>
            <a:xfrm>
              <a:off x="7925194" y="2238211"/>
              <a:ext cx="3332386"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Learn about</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infographic</a:t>
              </a:r>
              <a:endParaRPr lang="en-ID" sz="4800" spc="-300">
                <a:solidFill>
                  <a:schemeClr val="tx1">
                    <a:lumMod val="65000"/>
                    <a:lumOff val="35000"/>
                  </a:schemeClr>
                </a:solidFill>
                <a:latin typeface="+mj-lt"/>
              </a:endParaRPr>
            </a:p>
          </p:txBody>
        </p:sp>
        <p:grpSp>
          <p:nvGrpSpPr>
            <p:cNvPr id="7" name="Group 6">
              <a:extLst>
                <a:ext uri="{FF2B5EF4-FFF2-40B4-BE49-F238E27FC236}">
                  <a16:creationId xmlns:a16="http://schemas.microsoft.com/office/drawing/2014/main" id="{B0A9FED5-990B-4B65-A031-8858644078D6}"/>
                </a:ext>
              </a:extLst>
            </p:cNvPr>
            <p:cNvGrpSpPr/>
            <p:nvPr/>
          </p:nvGrpSpPr>
          <p:grpSpPr>
            <a:xfrm>
              <a:off x="9978347" y="4840104"/>
              <a:ext cx="1197666" cy="283710"/>
              <a:chOff x="1100947" y="5674312"/>
              <a:chExt cx="1501750" cy="283710"/>
            </a:xfrm>
          </p:grpSpPr>
          <p:sp>
            <p:nvSpPr>
              <p:cNvPr id="8" name="Rectangle: Rounded Corners 7">
                <a:extLst>
                  <a:ext uri="{FF2B5EF4-FFF2-40B4-BE49-F238E27FC236}">
                    <a16:creationId xmlns:a16="http://schemas.microsoft.com/office/drawing/2014/main" id="{79ECBDDC-98B3-4042-9E96-31B34190BAF2}"/>
                  </a:ext>
                </a:extLst>
              </p:cNvPr>
              <p:cNvSpPr/>
              <p:nvPr/>
            </p:nvSpPr>
            <p:spPr>
              <a:xfrm>
                <a:off x="1100947" y="5674312"/>
                <a:ext cx="1501750" cy="283710"/>
              </a:xfrm>
              <a:prstGeom prst="roundRect">
                <a:avLst>
                  <a:gd name="adj" fmla="val 27618"/>
                </a:avLst>
              </a:prstGeom>
              <a:solidFill>
                <a:schemeClr val="accent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14C5C560-534E-4A3D-B105-D44C85632B2A}"/>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grpSp>
    </p:spTree>
    <p:extLst>
      <p:ext uri="{BB962C8B-B14F-4D97-AF65-F5344CB8AC3E}">
        <p14:creationId xmlns:p14="http://schemas.microsoft.com/office/powerpoint/2010/main" val="110901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2F1600DC-E95A-429D-B7F7-07AB0FA92650}"/>
              </a:ext>
            </a:extLst>
          </p:cNvPr>
          <p:cNvSpPr/>
          <p:nvPr/>
        </p:nvSpPr>
        <p:spPr>
          <a:xfrm>
            <a:off x="10444163" y="-24053"/>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3" name="TextBox 2">
            <a:extLst>
              <a:ext uri="{FF2B5EF4-FFF2-40B4-BE49-F238E27FC236}">
                <a16:creationId xmlns:a16="http://schemas.microsoft.com/office/drawing/2014/main" id="{F0E46FC5-B856-4149-B16A-E12F574D015B}"/>
              </a:ext>
            </a:extLst>
          </p:cNvPr>
          <p:cNvSpPr txBox="1"/>
          <p:nvPr/>
        </p:nvSpPr>
        <p:spPr>
          <a:xfrm>
            <a:off x="7283212" y="460770"/>
            <a:ext cx="4034870" cy="646331"/>
          </a:xfrm>
          <a:prstGeom prst="rect">
            <a:avLst/>
          </a:prstGeom>
          <a:noFill/>
        </p:spPr>
        <p:txBody>
          <a:bodyPr wrap="square" rtlCol="0" anchor="ctr">
            <a:spAutoFit/>
          </a:bodyPr>
          <a:lstStyle/>
          <a:p>
            <a:pPr algn="r"/>
            <a:r>
              <a:rPr lang="en-US" sz="3600" spc="-300">
                <a:solidFill>
                  <a:schemeClr val="tx1">
                    <a:lumMod val="65000"/>
                    <a:lumOff val="35000"/>
                  </a:schemeClr>
                </a:solidFill>
                <a:latin typeface="+mj-lt"/>
              </a:rPr>
              <a:t>Infographic</a:t>
            </a:r>
            <a:endParaRPr lang="en-ID" sz="3600" spc="-300">
              <a:solidFill>
                <a:schemeClr val="tx1">
                  <a:lumMod val="65000"/>
                  <a:lumOff val="35000"/>
                </a:schemeClr>
              </a:solidFill>
              <a:latin typeface="+mj-lt"/>
            </a:endParaRPr>
          </a:p>
        </p:txBody>
      </p:sp>
      <p:cxnSp>
        <p:nvCxnSpPr>
          <p:cNvPr id="5" name="Straight Connector 4">
            <a:extLst>
              <a:ext uri="{FF2B5EF4-FFF2-40B4-BE49-F238E27FC236}">
                <a16:creationId xmlns:a16="http://schemas.microsoft.com/office/drawing/2014/main" id="{DE6A9142-C645-4759-94BF-793D3B7E6671}"/>
              </a:ext>
            </a:extLst>
          </p:cNvPr>
          <p:cNvCxnSpPr/>
          <p:nvPr/>
        </p:nvCxnSpPr>
        <p:spPr>
          <a:xfrm>
            <a:off x="1326803" y="3429075"/>
            <a:ext cx="9360000"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6" name="Diamond 5">
            <a:extLst>
              <a:ext uri="{FF2B5EF4-FFF2-40B4-BE49-F238E27FC236}">
                <a16:creationId xmlns:a16="http://schemas.microsoft.com/office/drawing/2014/main" id="{6FBD3914-2132-4833-9E33-91FDF15EE6DC}"/>
              </a:ext>
            </a:extLst>
          </p:cNvPr>
          <p:cNvSpPr/>
          <p:nvPr/>
        </p:nvSpPr>
        <p:spPr>
          <a:xfrm>
            <a:off x="2410361" y="3339075"/>
            <a:ext cx="180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810B5936-8D2A-4573-AEE7-57C79CDCD205}"/>
              </a:ext>
            </a:extLst>
          </p:cNvPr>
          <p:cNvSpPr/>
          <p:nvPr/>
        </p:nvSpPr>
        <p:spPr>
          <a:xfrm>
            <a:off x="3861953" y="3339075"/>
            <a:ext cx="180000" cy="18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D63208D7-A672-4CFF-99E9-F11A5DF50253}"/>
              </a:ext>
            </a:extLst>
          </p:cNvPr>
          <p:cNvSpPr/>
          <p:nvPr/>
        </p:nvSpPr>
        <p:spPr>
          <a:xfrm>
            <a:off x="5310732" y="3339075"/>
            <a:ext cx="180000" cy="1800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DEB09451-B84E-4992-8877-44C86CE766ED}"/>
              </a:ext>
            </a:extLst>
          </p:cNvPr>
          <p:cNvSpPr/>
          <p:nvPr/>
        </p:nvSpPr>
        <p:spPr>
          <a:xfrm>
            <a:off x="6748084" y="3339075"/>
            <a:ext cx="180000" cy="1800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65AB0FFE-CDB0-482F-A498-A0CBBF89B7FC}"/>
              </a:ext>
            </a:extLst>
          </p:cNvPr>
          <p:cNvSpPr/>
          <p:nvPr/>
        </p:nvSpPr>
        <p:spPr>
          <a:xfrm>
            <a:off x="8173574" y="3327573"/>
            <a:ext cx="180000" cy="1800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4BC62EC8-A7B6-4FE3-8DAE-0146979506EB}"/>
              </a:ext>
            </a:extLst>
          </p:cNvPr>
          <p:cNvSpPr/>
          <p:nvPr/>
        </p:nvSpPr>
        <p:spPr>
          <a:xfrm>
            <a:off x="9610681" y="3341950"/>
            <a:ext cx="180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CC1DE07-0491-43AB-8B1C-F76208132105}"/>
              </a:ext>
            </a:extLst>
          </p:cNvPr>
          <p:cNvCxnSpPr>
            <a:endCxn id="31" idx="0"/>
          </p:cNvCxnSpPr>
          <p:nvPr/>
        </p:nvCxnSpPr>
        <p:spPr>
          <a:xfrm>
            <a:off x="2500361" y="3519075"/>
            <a:ext cx="0" cy="24003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1283DDE-99DF-46F6-BA7E-9944AD0C29CD}"/>
              </a:ext>
            </a:extLst>
          </p:cNvPr>
          <p:cNvCxnSpPr>
            <a:stCxn id="45" idx="4"/>
          </p:cNvCxnSpPr>
          <p:nvPr/>
        </p:nvCxnSpPr>
        <p:spPr>
          <a:xfrm>
            <a:off x="3951953" y="3014925"/>
            <a:ext cx="0" cy="324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34B865-C9AA-4862-BD7A-3FBF76ADAA19}"/>
              </a:ext>
            </a:extLst>
          </p:cNvPr>
          <p:cNvCxnSpPr>
            <a:endCxn id="60" idx="0"/>
          </p:cNvCxnSpPr>
          <p:nvPr/>
        </p:nvCxnSpPr>
        <p:spPr>
          <a:xfrm>
            <a:off x="5400732" y="3519075"/>
            <a:ext cx="0" cy="24003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E092B7-1280-4FAB-97C2-614452137BCE}"/>
              </a:ext>
            </a:extLst>
          </p:cNvPr>
          <p:cNvCxnSpPr>
            <a:stCxn id="50" idx="4"/>
          </p:cNvCxnSpPr>
          <p:nvPr/>
        </p:nvCxnSpPr>
        <p:spPr>
          <a:xfrm>
            <a:off x="6838084" y="3014925"/>
            <a:ext cx="0" cy="32415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9C77AC-0641-4539-B1AF-787BDBA0A4BA}"/>
              </a:ext>
            </a:extLst>
          </p:cNvPr>
          <p:cNvCxnSpPr>
            <a:endCxn id="55" idx="0"/>
          </p:cNvCxnSpPr>
          <p:nvPr/>
        </p:nvCxnSpPr>
        <p:spPr>
          <a:xfrm>
            <a:off x="8263574" y="3507573"/>
            <a:ext cx="0" cy="25153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7664B1-0632-414F-9602-EB16874172EF}"/>
              </a:ext>
            </a:extLst>
          </p:cNvPr>
          <p:cNvCxnSpPr>
            <a:stCxn id="24" idx="4"/>
          </p:cNvCxnSpPr>
          <p:nvPr/>
        </p:nvCxnSpPr>
        <p:spPr>
          <a:xfrm>
            <a:off x="9700681" y="3014925"/>
            <a:ext cx="0" cy="3270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Elbow Connector 15">
            <a:extLst>
              <a:ext uri="{FF2B5EF4-FFF2-40B4-BE49-F238E27FC236}">
                <a16:creationId xmlns:a16="http://schemas.microsoft.com/office/drawing/2014/main" id="{5E81363B-9D18-439F-8F7C-627D0FB164D6}"/>
              </a:ext>
            </a:extLst>
          </p:cNvPr>
          <p:cNvCxnSpPr/>
          <p:nvPr/>
        </p:nvCxnSpPr>
        <p:spPr>
          <a:xfrm rot="16200000" flipV="1">
            <a:off x="3452750" y="1976087"/>
            <a:ext cx="505676" cy="492000"/>
          </a:xfrm>
          <a:prstGeom prst="bentConnector2">
            <a:avLst/>
          </a:prstGeom>
          <a:ln w="19050">
            <a:solidFill>
              <a:schemeClr val="accent3"/>
            </a:solidFill>
            <a:tailEnd type="diamond"/>
          </a:ln>
        </p:spPr>
        <p:style>
          <a:lnRef idx="1">
            <a:schemeClr val="accent1"/>
          </a:lnRef>
          <a:fillRef idx="0">
            <a:schemeClr val="accent1"/>
          </a:fillRef>
          <a:effectRef idx="0">
            <a:schemeClr val="accent1"/>
          </a:effectRef>
          <a:fontRef idx="minor">
            <a:schemeClr val="tx1"/>
          </a:fontRef>
        </p:style>
      </p:cxnSp>
      <p:cxnSp>
        <p:nvCxnSpPr>
          <p:cNvPr id="19" name="Elbow Connector 16">
            <a:extLst>
              <a:ext uri="{FF2B5EF4-FFF2-40B4-BE49-F238E27FC236}">
                <a16:creationId xmlns:a16="http://schemas.microsoft.com/office/drawing/2014/main" id="{4FDCF8DD-6B6A-4A26-A4F7-CBEB4DD8D5ED}"/>
              </a:ext>
            </a:extLst>
          </p:cNvPr>
          <p:cNvCxnSpPr/>
          <p:nvPr/>
        </p:nvCxnSpPr>
        <p:spPr>
          <a:xfrm rot="16200000" flipV="1">
            <a:off x="6370400" y="2014904"/>
            <a:ext cx="505676" cy="414366"/>
          </a:xfrm>
          <a:prstGeom prst="bentConnector2">
            <a:avLst/>
          </a:prstGeom>
          <a:ln w="19050">
            <a:solidFill>
              <a:schemeClr val="accent5"/>
            </a:solidFill>
            <a:tailEnd type="diamond"/>
          </a:ln>
        </p:spPr>
        <p:style>
          <a:lnRef idx="1">
            <a:schemeClr val="accent1"/>
          </a:lnRef>
          <a:fillRef idx="0">
            <a:schemeClr val="accent1"/>
          </a:fillRef>
          <a:effectRef idx="0">
            <a:schemeClr val="accent1"/>
          </a:effectRef>
          <a:fontRef idx="minor">
            <a:schemeClr val="tx1"/>
          </a:fontRef>
        </p:style>
      </p:cxnSp>
      <p:cxnSp>
        <p:nvCxnSpPr>
          <p:cNvPr id="20" name="Elbow Connector 17">
            <a:extLst>
              <a:ext uri="{FF2B5EF4-FFF2-40B4-BE49-F238E27FC236}">
                <a16:creationId xmlns:a16="http://schemas.microsoft.com/office/drawing/2014/main" id="{A868AFFF-67A3-4A79-B40E-88A16114F33D}"/>
              </a:ext>
            </a:extLst>
          </p:cNvPr>
          <p:cNvCxnSpPr/>
          <p:nvPr/>
        </p:nvCxnSpPr>
        <p:spPr>
          <a:xfrm rot="16200000" flipV="1">
            <a:off x="9254515" y="2023530"/>
            <a:ext cx="505676" cy="397114"/>
          </a:xfrm>
          <a:prstGeom prst="bentConnector2">
            <a:avLst/>
          </a:prstGeom>
          <a:ln w="19050">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21" name="Elbow Connector 18">
            <a:extLst>
              <a:ext uri="{FF2B5EF4-FFF2-40B4-BE49-F238E27FC236}">
                <a16:creationId xmlns:a16="http://schemas.microsoft.com/office/drawing/2014/main" id="{3DCBFC26-FA1C-4EE8-8852-644784A04BBF}"/>
              </a:ext>
            </a:extLst>
          </p:cNvPr>
          <p:cNvCxnSpPr>
            <a:stCxn id="31" idx="4"/>
          </p:cNvCxnSpPr>
          <p:nvPr/>
        </p:nvCxnSpPr>
        <p:spPr>
          <a:xfrm rot="16200000" flipH="1">
            <a:off x="2356662" y="4442807"/>
            <a:ext cx="571950" cy="284552"/>
          </a:xfrm>
          <a:prstGeom prst="bentConnector3">
            <a:avLst>
              <a:gd name="adj1" fmla="val 50000"/>
            </a:avLst>
          </a:prstGeom>
          <a:ln w="19050">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22" name="Elbow Connector 19">
            <a:extLst>
              <a:ext uri="{FF2B5EF4-FFF2-40B4-BE49-F238E27FC236}">
                <a16:creationId xmlns:a16="http://schemas.microsoft.com/office/drawing/2014/main" id="{F41F03BE-34BB-4C0D-8F17-C3766191FABF}"/>
              </a:ext>
            </a:extLst>
          </p:cNvPr>
          <p:cNvCxnSpPr>
            <a:stCxn id="60" idx="4"/>
          </p:cNvCxnSpPr>
          <p:nvPr/>
        </p:nvCxnSpPr>
        <p:spPr>
          <a:xfrm rot="16200000" flipH="1">
            <a:off x="5259235" y="4440605"/>
            <a:ext cx="571950" cy="288956"/>
          </a:xfrm>
          <a:prstGeom prst="bentConnector3">
            <a:avLst>
              <a:gd name="adj1" fmla="val 50000"/>
            </a:avLst>
          </a:prstGeom>
          <a:ln w="19050">
            <a:solidFill>
              <a:schemeClr val="accent4"/>
            </a:solidFill>
            <a:tailEnd type="diamond"/>
          </a:ln>
        </p:spPr>
        <p:style>
          <a:lnRef idx="1">
            <a:schemeClr val="accent1"/>
          </a:lnRef>
          <a:fillRef idx="0">
            <a:schemeClr val="accent1"/>
          </a:fillRef>
          <a:effectRef idx="0">
            <a:schemeClr val="accent1"/>
          </a:effectRef>
          <a:fontRef idx="minor">
            <a:schemeClr val="tx1"/>
          </a:fontRef>
        </p:style>
      </p:cxnSp>
      <p:cxnSp>
        <p:nvCxnSpPr>
          <p:cNvPr id="23" name="Elbow Connector 20">
            <a:extLst>
              <a:ext uri="{FF2B5EF4-FFF2-40B4-BE49-F238E27FC236}">
                <a16:creationId xmlns:a16="http://schemas.microsoft.com/office/drawing/2014/main" id="{7A4A1AB2-56BF-4B26-A7C9-71C507C9CFAB}"/>
              </a:ext>
            </a:extLst>
          </p:cNvPr>
          <p:cNvCxnSpPr>
            <a:stCxn id="55" idx="4"/>
          </p:cNvCxnSpPr>
          <p:nvPr/>
        </p:nvCxnSpPr>
        <p:spPr>
          <a:xfrm rot="16200000" flipH="1">
            <a:off x="8118517" y="4444165"/>
            <a:ext cx="571950" cy="281836"/>
          </a:xfrm>
          <a:prstGeom prst="bentConnector3">
            <a:avLst>
              <a:gd name="adj1" fmla="val 50000"/>
            </a:avLst>
          </a:prstGeom>
          <a:ln w="19050">
            <a:solidFill>
              <a:schemeClr val="accent6"/>
            </a:solidFill>
            <a:tailEnd type="diamon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ECCE804-8622-44B5-ADCA-40A538F1E271}"/>
              </a:ext>
            </a:extLst>
          </p:cNvPr>
          <p:cNvSpPr/>
          <p:nvPr/>
        </p:nvSpPr>
        <p:spPr>
          <a:xfrm>
            <a:off x="9430681" y="2474925"/>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FF6BDE8-C969-4898-A830-B3876C3504B5}"/>
              </a:ext>
            </a:extLst>
          </p:cNvPr>
          <p:cNvGrpSpPr/>
          <p:nvPr/>
        </p:nvGrpSpPr>
        <p:grpSpPr>
          <a:xfrm>
            <a:off x="9580934" y="2636837"/>
            <a:ext cx="239495" cy="216176"/>
            <a:chOff x="5957888" y="684213"/>
            <a:chExt cx="1206500" cy="1089026"/>
          </a:xfrm>
          <a:solidFill>
            <a:schemeClr val="bg1"/>
          </a:solidFill>
          <a:effectLst/>
        </p:grpSpPr>
        <p:sp>
          <p:nvSpPr>
            <p:cNvPr id="26" name="Freeform 5">
              <a:extLst>
                <a:ext uri="{FF2B5EF4-FFF2-40B4-BE49-F238E27FC236}">
                  <a16:creationId xmlns:a16="http://schemas.microsoft.com/office/drawing/2014/main" id="{122CDB2A-E11D-4FEE-B5FA-C080CEC663ED}"/>
                </a:ext>
              </a:extLst>
            </p:cNvPr>
            <p:cNvSpPr>
              <a:spLocks/>
            </p:cNvSpPr>
            <p:nvPr/>
          </p:nvSpPr>
          <p:spPr bwMode="auto">
            <a:xfrm>
              <a:off x="6203950" y="1536701"/>
              <a:ext cx="711200" cy="236538"/>
            </a:xfrm>
            <a:custGeom>
              <a:avLst/>
              <a:gdLst>
                <a:gd name="T0" fmla="*/ 410 w 492"/>
                <a:gd name="T1" fmla="*/ 0 h 163"/>
                <a:gd name="T2" fmla="*/ 82 w 492"/>
                <a:gd name="T3" fmla="*/ 0 h 163"/>
                <a:gd name="T4" fmla="*/ 0 w 492"/>
                <a:gd name="T5" fmla="*/ 81 h 163"/>
                <a:gd name="T6" fmla="*/ 82 w 492"/>
                <a:gd name="T7" fmla="*/ 163 h 163"/>
                <a:gd name="T8" fmla="*/ 410 w 492"/>
                <a:gd name="T9" fmla="*/ 163 h 163"/>
                <a:gd name="T10" fmla="*/ 492 w 492"/>
                <a:gd name="T11" fmla="*/ 81 h 163"/>
                <a:gd name="T12" fmla="*/ 410 w 492"/>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492" h="163">
                  <a:moveTo>
                    <a:pt x="410" y="0"/>
                  </a:moveTo>
                  <a:cubicBezTo>
                    <a:pt x="82" y="0"/>
                    <a:pt x="82" y="0"/>
                    <a:pt x="82" y="0"/>
                  </a:cubicBezTo>
                  <a:cubicBezTo>
                    <a:pt x="37" y="0"/>
                    <a:pt x="0" y="36"/>
                    <a:pt x="0" y="81"/>
                  </a:cubicBezTo>
                  <a:cubicBezTo>
                    <a:pt x="0" y="127"/>
                    <a:pt x="37" y="163"/>
                    <a:pt x="82" y="163"/>
                  </a:cubicBezTo>
                  <a:cubicBezTo>
                    <a:pt x="410" y="163"/>
                    <a:pt x="410" y="163"/>
                    <a:pt x="410" y="163"/>
                  </a:cubicBezTo>
                  <a:cubicBezTo>
                    <a:pt x="455" y="163"/>
                    <a:pt x="492" y="127"/>
                    <a:pt x="492" y="81"/>
                  </a:cubicBezTo>
                  <a:cubicBezTo>
                    <a:pt x="492" y="36"/>
                    <a:pt x="455"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6">
              <a:extLst>
                <a:ext uri="{FF2B5EF4-FFF2-40B4-BE49-F238E27FC236}">
                  <a16:creationId xmlns:a16="http://schemas.microsoft.com/office/drawing/2014/main" id="{108457BD-1FD9-44F0-952F-9FD0775D1037}"/>
                </a:ext>
              </a:extLst>
            </p:cNvPr>
            <p:cNvSpPr>
              <a:spLocks noEditPoints="1"/>
            </p:cNvSpPr>
            <p:nvPr/>
          </p:nvSpPr>
          <p:spPr bwMode="auto">
            <a:xfrm>
              <a:off x="5957888" y="684213"/>
              <a:ext cx="1206500" cy="1016000"/>
            </a:xfrm>
            <a:custGeom>
              <a:avLst/>
              <a:gdLst>
                <a:gd name="T0" fmla="*/ 724 w 835"/>
                <a:gd name="T1" fmla="*/ 331 h 702"/>
                <a:gd name="T2" fmla="*/ 664 w 835"/>
                <a:gd name="T3" fmla="*/ 331 h 702"/>
                <a:gd name="T4" fmla="*/ 664 w 835"/>
                <a:gd name="T5" fmla="*/ 0 h 702"/>
                <a:gd name="T6" fmla="*/ 174 w 835"/>
                <a:gd name="T7" fmla="*/ 0 h 702"/>
                <a:gd name="T8" fmla="*/ 174 w 835"/>
                <a:gd name="T9" fmla="*/ 331 h 702"/>
                <a:gd name="T10" fmla="*/ 111 w 835"/>
                <a:gd name="T11" fmla="*/ 331 h 702"/>
                <a:gd name="T12" fmla="*/ 0 w 835"/>
                <a:gd name="T13" fmla="*/ 442 h 702"/>
                <a:gd name="T14" fmla="*/ 0 w 835"/>
                <a:gd name="T15" fmla="*/ 591 h 702"/>
                <a:gd name="T16" fmla="*/ 111 w 835"/>
                <a:gd name="T17" fmla="*/ 702 h 702"/>
                <a:gd name="T18" fmla="*/ 155 w 835"/>
                <a:gd name="T19" fmla="*/ 702 h 702"/>
                <a:gd name="T20" fmla="*/ 150 w 835"/>
                <a:gd name="T21" fmla="*/ 671 h 702"/>
                <a:gd name="T22" fmla="*/ 252 w 835"/>
                <a:gd name="T23" fmla="*/ 570 h 702"/>
                <a:gd name="T24" fmla="*/ 580 w 835"/>
                <a:gd name="T25" fmla="*/ 570 h 702"/>
                <a:gd name="T26" fmla="*/ 682 w 835"/>
                <a:gd name="T27" fmla="*/ 671 h 702"/>
                <a:gd name="T28" fmla="*/ 677 w 835"/>
                <a:gd name="T29" fmla="*/ 702 h 702"/>
                <a:gd name="T30" fmla="*/ 724 w 835"/>
                <a:gd name="T31" fmla="*/ 702 h 702"/>
                <a:gd name="T32" fmla="*/ 835 w 835"/>
                <a:gd name="T33" fmla="*/ 591 h 702"/>
                <a:gd name="T34" fmla="*/ 835 w 835"/>
                <a:gd name="T35" fmla="*/ 442 h 702"/>
                <a:gd name="T36" fmla="*/ 724 w 835"/>
                <a:gd name="T37" fmla="*/ 331 h 702"/>
                <a:gd name="T38" fmla="*/ 194 w 835"/>
                <a:gd name="T39" fmla="*/ 20 h 702"/>
                <a:gd name="T40" fmla="*/ 644 w 835"/>
                <a:gd name="T41" fmla="*/ 20 h 702"/>
                <a:gd name="T42" fmla="*/ 644 w 835"/>
                <a:gd name="T43" fmla="*/ 424 h 702"/>
                <a:gd name="T44" fmla="*/ 194 w 835"/>
                <a:gd name="T45" fmla="*/ 424 h 702"/>
                <a:gd name="T46" fmla="*/ 194 w 835"/>
                <a:gd name="T47" fmla="*/ 20 h 702"/>
                <a:gd name="T48" fmla="*/ 474 w 835"/>
                <a:gd name="T49" fmla="*/ 509 h 702"/>
                <a:gd name="T50" fmla="*/ 353 w 835"/>
                <a:gd name="T51" fmla="*/ 509 h 702"/>
                <a:gd name="T52" fmla="*/ 343 w 835"/>
                <a:gd name="T53" fmla="*/ 499 h 702"/>
                <a:gd name="T54" fmla="*/ 353 w 835"/>
                <a:gd name="T55" fmla="*/ 489 h 702"/>
                <a:gd name="T56" fmla="*/ 474 w 835"/>
                <a:gd name="T57" fmla="*/ 489 h 702"/>
                <a:gd name="T58" fmla="*/ 484 w 835"/>
                <a:gd name="T59" fmla="*/ 499 h 702"/>
                <a:gd name="T60" fmla="*/ 474 w 835"/>
                <a:gd name="T61" fmla="*/ 50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5" h="702">
                  <a:moveTo>
                    <a:pt x="724" y="331"/>
                  </a:moveTo>
                  <a:cubicBezTo>
                    <a:pt x="664" y="331"/>
                    <a:pt x="664" y="331"/>
                    <a:pt x="664" y="331"/>
                  </a:cubicBezTo>
                  <a:cubicBezTo>
                    <a:pt x="664" y="0"/>
                    <a:pt x="664" y="0"/>
                    <a:pt x="664" y="0"/>
                  </a:cubicBezTo>
                  <a:cubicBezTo>
                    <a:pt x="174" y="0"/>
                    <a:pt x="174" y="0"/>
                    <a:pt x="174" y="0"/>
                  </a:cubicBezTo>
                  <a:cubicBezTo>
                    <a:pt x="174" y="331"/>
                    <a:pt x="174" y="331"/>
                    <a:pt x="174" y="331"/>
                  </a:cubicBezTo>
                  <a:cubicBezTo>
                    <a:pt x="111" y="331"/>
                    <a:pt x="111" y="331"/>
                    <a:pt x="111" y="331"/>
                  </a:cubicBezTo>
                  <a:cubicBezTo>
                    <a:pt x="49" y="331"/>
                    <a:pt x="0" y="381"/>
                    <a:pt x="0" y="442"/>
                  </a:cubicBezTo>
                  <a:cubicBezTo>
                    <a:pt x="0" y="591"/>
                    <a:pt x="0" y="591"/>
                    <a:pt x="0" y="591"/>
                  </a:cubicBezTo>
                  <a:cubicBezTo>
                    <a:pt x="0" y="652"/>
                    <a:pt x="49" y="702"/>
                    <a:pt x="111" y="702"/>
                  </a:cubicBezTo>
                  <a:cubicBezTo>
                    <a:pt x="155" y="702"/>
                    <a:pt x="155" y="702"/>
                    <a:pt x="155" y="702"/>
                  </a:cubicBezTo>
                  <a:cubicBezTo>
                    <a:pt x="152" y="693"/>
                    <a:pt x="150" y="682"/>
                    <a:pt x="150" y="671"/>
                  </a:cubicBezTo>
                  <a:cubicBezTo>
                    <a:pt x="150" y="615"/>
                    <a:pt x="196" y="570"/>
                    <a:pt x="252" y="570"/>
                  </a:cubicBezTo>
                  <a:cubicBezTo>
                    <a:pt x="580" y="570"/>
                    <a:pt x="580" y="570"/>
                    <a:pt x="580" y="570"/>
                  </a:cubicBezTo>
                  <a:cubicBezTo>
                    <a:pt x="636" y="570"/>
                    <a:pt x="682" y="615"/>
                    <a:pt x="682" y="671"/>
                  </a:cubicBezTo>
                  <a:cubicBezTo>
                    <a:pt x="682" y="682"/>
                    <a:pt x="680" y="693"/>
                    <a:pt x="677" y="702"/>
                  </a:cubicBezTo>
                  <a:cubicBezTo>
                    <a:pt x="724" y="702"/>
                    <a:pt x="724" y="702"/>
                    <a:pt x="724" y="702"/>
                  </a:cubicBezTo>
                  <a:cubicBezTo>
                    <a:pt x="785" y="702"/>
                    <a:pt x="835" y="652"/>
                    <a:pt x="835" y="591"/>
                  </a:cubicBezTo>
                  <a:cubicBezTo>
                    <a:pt x="835" y="442"/>
                    <a:pt x="835" y="442"/>
                    <a:pt x="835" y="442"/>
                  </a:cubicBezTo>
                  <a:cubicBezTo>
                    <a:pt x="835" y="381"/>
                    <a:pt x="785" y="331"/>
                    <a:pt x="724" y="331"/>
                  </a:cubicBezTo>
                  <a:close/>
                  <a:moveTo>
                    <a:pt x="194" y="20"/>
                  </a:moveTo>
                  <a:cubicBezTo>
                    <a:pt x="644" y="20"/>
                    <a:pt x="644" y="20"/>
                    <a:pt x="644" y="20"/>
                  </a:cubicBezTo>
                  <a:cubicBezTo>
                    <a:pt x="644" y="424"/>
                    <a:pt x="644" y="424"/>
                    <a:pt x="644" y="424"/>
                  </a:cubicBezTo>
                  <a:cubicBezTo>
                    <a:pt x="194" y="424"/>
                    <a:pt x="194" y="424"/>
                    <a:pt x="194" y="424"/>
                  </a:cubicBezTo>
                  <a:lnTo>
                    <a:pt x="194" y="20"/>
                  </a:lnTo>
                  <a:close/>
                  <a:moveTo>
                    <a:pt x="474" y="509"/>
                  </a:moveTo>
                  <a:cubicBezTo>
                    <a:pt x="353" y="509"/>
                    <a:pt x="353" y="509"/>
                    <a:pt x="353" y="509"/>
                  </a:cubicBezTo>
                  <a:cubicBezTo>
                    <a:pt x="348" y="509"/>
                    <a:pt x="343" y="504"/>
                    <a:pt x="343" y="499"/>
                  </a:cubicBezTo>
                  <a:cubicBezTo>
                    <a:pt x="343" y="493"/>
                    <a:pt x="348" y="489"/>
                    <a:pt x="353" y="489"/>
                  </a:cubicBezTo>
                  <a:cubicBezTo>
                    <a:pt x="474" y="489"/>
                    <a:pt x="474" y="489"/>
                    <a:pt x="474" y="489"/>
                  </a:cubicBezTo>
                  <a:cubicBezTo>
                    <a:pt x="480" y="489"/>
                    <a:pt x="484" y="493"/>
                    <a:pt x="484" y="499"/>
                  </a:cubicBezTo>
                  <a:cubicBezTo>
                    <a:pt x="484" y="504"/>
                    <a:pt x="480" y="509"/>
                    <a:pt x="474"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7">
              <a:extLst>
                <a:ext uri="{FF2B5EF4-FFF2-40B4-BE49-F238E27FC236}">
                  <a16:creationId xmlns:a16="http://schemas.microsoft.com/office/drawing/2014/main" id="{BBFF7C74-9F6F-4332-A18F-3C6E1091C89C}"/>
                </a:ext>
              </a:extLst>
            </p:cNvPr>
            <p:cNvSpPr>
              <a:spLocks/>
            </p:cNvSpPr>
            <p:nvPr/>
          </p:nvSpPr>
          <p:spPr bwMode="auto">
            <a:xfrm>
              <a:off x="6338888" y="877888"/>
              <a:ext cx="447675" cy="28575"/>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4"/>
                    <a:pt x="0" y="10"/>
                  </a:cubicBezTo>
                  <a:cubicBezTo>
                    <a:pt x="0" y="15"/>
                    <a:pt x="4" y="20"/>
                    <a:pt x="10" y="20"/>
                  </a:cubicBezTo>
                  <a:cubicBezTo>
                    <a:pt x="300" y="20"/>
                    <a:pt x="300" y="20"/>
                    <a:pt x="300" y="20"/>
                  </a:cubicBezTo>
                  <a:cubicBezTo>
                    <a:pt x="306" y="20"/>
                    <a:pt x="310" y="15"/>
                    <a:pt x="310" y="10"/>
                  </a:cubicBezTo>
                  <a:cubicBezTo>
                    <a:pt x="310" y="4"/>
                    <a:pt x="306" y="0"/>
                    <a:pt x="3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8">
              <a:extLst>
                <a:ext uri="{FF2B5EF4-FFF2-40B4-BE49-F238E27FC236}">
                  <a16:creationId xmlns:a16="http://schemas.microsoft.com/office/drawing/2014/main" id="{929626EE-0D1E-4428-8C09-46D8F0182E37}"/>
                </a:ext>
              </a:extLst>
            </p:cNvPr>
            <p:cNvSpPr>
              <a:spLocks/>
            </p:cNvSpPr>
            <p:nvPr/>
          </p:nvSpPr>
          <p:spPr bwMode="auto">
            <a:xfrm>
              <a:off x="6338888" y="968376"/>
              <a:ext cx="447675" cy="30163"/>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5"/>
                    <a:pt x="0" y="10"/>
                  </a:cubicBezTo>
                  <a:cubicBezTo>
                    <a:pt x="0" y="16"/>
                    <a:pt x="4" y="20"/>
                    <a:pt x="10" y="20"/>
                  </a:cubicBezTo>
                  <a:cubicBezTo>
                    <a:pt x="300" y="20"/>
                    <a:pt x="300" y="20"/>
                    <a:pt x="300" y="20"/>
                  </a:cubicBezTo>
                  <a:cubicBezTo>
                    <a:pt x="306" y="20"/>
                    <a:pt x="310" y="16"/>
                    <a:pt x="310" y="10"/>
                  </a:cubicBezTo>
                  <a:cubicBezTo>
                    <a:pt x="310" y="5"/>
                    <a:pt x="306" y="0"/>
                    <a:pt x="3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9">
              <a:extLst>
                <a:ext uri="{FF2B5EF4-FFF2-40B4-BE49-F238E27FC236}">
                  <a16:creationId xmlns:a16="http://schemas.microsoft.com/office/drawing/2014/main" id="{4576E0C0-BD12-4424-B30C-DEA2B9E7E227}"/>
                </a:ext>
              </a:extLst>
            </p:cNvPr>
            <p:cNvSpPr>
              <a:spLocks/>
            </p:cNvSpPr>
            <p:nvPr/>
          </p:nvSpPr>
          <p:spPr bwMode="auto">
            <a:xfrm>
              <a:off x="6338888" y="1062038"/>
              <a:ext cx="447675" cy="28575"/>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4"/>
                    <a:pt x="0" y="10"/>
                  </a:cubicBezTo>
                  <a:cubicBezTo>
                    <a:pt x="0" y="15"/>
                    <a:pt x="4" y="20"/>
                    <a:pt x="10" y="20"/>
                  </a:cubicBezTo>
                  <a:cubicBezTo>
                    <a:pt x="300" y="20"/>
                    <a:pt x="300" y="20"/>
                    <a:pt x="300" y="20"/>
                  </a:cubicBezTo>
                  <a:cubicBezTo>
                    <a:pt x="306" y="20"/>
                    <a:pt x="310" y="15"/>
                    <a:pt x="310" y="10"/>
                  </a:cubicBezTo>
                  <a:cubicBezTo>
                    <a:pt x="310" y="4"/>
                    <a:pt x="306" y="0"/>
                    <a:pt x="3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1" name="Oval 30">
            <a:extLst>
              <a:ext uri="{FF2B5EF4-FFF2-40B4-BE49-F238E27FC236}">
                <a16:creationId xmlns:a16="http://schemas.microsoft.com/office/drawing/2014/main" id="{8741D08A-F237-4451-9BD4-A413C09EA8E4}"/>
              </a:ext>
            </a:extLst>
          </p:cNvPr>
          <p:cNvSpPr/>
          <p:nvPr/>
        </p:nvSpPr>
        <p:spPr>
          <a:xfrm>
            <a:off x="2230361" y="3759108"/>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B21C352-6C30-4A04-98E4-0E6EE6A99C94}"/>
              </a:ext>
            </a:extLst>
          </p:cNvPr>
          <p:cNvGrpSpPr/>
          <p:nvPr/>
        </p:nvGrpSpPr>
        <p:grpSpPr>
          <a:xfrm>
            <a:off x="2383879" y="3888368"/>
            <a:ext cx="232964" cy="281481"/>
            <a:chOff x="3563938" y="719138"/>
            <a:chExt cx="960438" cy="1160462"/>
          </a:xfrm>
          <a:solidFill>
            <a:schemeClr val="bg1"/>
          </a:solidFill>
          <a:effectLst/>
        </p:grpSpPr>
        <p:sp>
          <p:nvSpPr>
            <p:cNvPr id="33" name="Freeform 19">
              <a:extLst>
                <a:ext uri="{FF2B5EF4-FFF2-40B4-BE49-F238E27FC236}">
                  <a16:creationId xmlns:a16="http://schemas.microsoft.com/office/drawing/2014/main" id="{71B2BFD1-6B91-4F33-B311-E2A3A1E35214}"/>
                </a:ext>
              </a:extLst>
            </p:cNvPr>
            <p:cNvSpPr>
              <a:spLocks noEditPoints="1"/>
            </p:cNvSpPr>
            <p:nvPr/>
          </p:nvSpPr>
          <p:spPr bwMode="auto">
            <a:xfrm>
              <a:off x="3563938" y="719138"/>
              <a:ext cx="763588" cy="987425"/>
            </a:xfrm>
            <a:custGeom>
              <a:avLst/>
              <a:gdLst>
                <a:gd name="T0" fmla="*/ 481 w 481"/>
                <a:gd name="T1" fmla="*/ 524 h 622"/>
                <a:gd name="T2" fmla="*/ 481 w 481"/>
                <a:gd name="T3" fmla="*/ 0 h 622"/>
                <a:gd name="T4" fmla="*/ 0 w 481"/>
                <a:gd name="T5" fmla="*/ 0 h 622"/>
                <a:gd name="T6" fmla="*/ 0 w 481"/>
                <a:gd name="T7" fmla="*/ 622 h 622"/>
                <a:gd name="T8" fmla="*/ 383 w 481"/>
                <a:gd name="T9" fmla="*/ 622 h 622"/>
                <a:gd name="T10" fmla="*/ 481 w 481"/>
                <a:gd name="T11" fmla="*/ 524 h 622"/>
                <a:gd name="T12" fmla="*/ 387 w 481"/>
                <a:gd name="T13" fmla="*/ 527 h 622"/>
                <a:gd name="T14" fmla="*/ 439 w 481"/>
                <a:gd name="T15" fmla="*/ 527 h 622"/>
                <a:gd name="T16" fmla="*/ 387 w 481"/>
                <a:gd name="T17" fmla="*/ 579 h 622"/>
                <a:gd name="T18" fmla="*/ 387 w 481"/>
                <a:gd name="T19" fmla="*/ 527 h 622"/>
                <a:gd name="T20" fmla="*/ 28 w 481"/>
                <a:gd name="T21" fmla="*/ 28 h 622"/>
                <a:gd name="T22" fmla="*/ 453 w 481"/>
                <a:gd name="T23" fmla="*/ 28 h 622"/>
                <a:gd name="T24" fmla="*/ 453 w 481"/>
                <a:gd name="T25" fmla="*/ 499 h 622"/>
                <a:gd name="T26" fmla="*/ 359 w 481"/>
                <a:gd name="T27" fmla="*/ 499 h 622"/>
                <a:gd name="T28" fmla="*/ 359 w 481"/>
                <a:gd name="T29" fmla="*/ 594 h 622"/>
                <a:gd name="T30" fmla="*/ 28 w 481"/>
                <a:gd name="T31" fmla="*/ 594 h 622"/>
                <a:gd name="T32" fmla="*/ 28 w 481"/>
                <a:gd name="T33" fmla="*/ 28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22">
                  <a:moveTo>
                    <a:pt x="481" y="524"/>
                  </a:moveTo>
                  <a:lnTo>
                    <a:pt x="481" y="0"/>
                  </a:lnTo>
                  <a:lnTo>
                    <a:pt x="0" y="0"/>
                  </a:lnTo>
                  <a:lnTo>
                    <a:pt x="0" y="622"/>
                  </a:lnTo>
                  <a:lnTo>
                    <a:pt x="383" y="622"/>
                  </a:lnTo>
                  <a:lnTo>
                    <a:pt x="481" y="524"/>
                  </a:lnTo>
                  <a:close/>
                  <a:moveTo>
                    <a:pt x="387" y="527"/>
                  </a:moveTo>
                  <a:lnTo>
                    <a:pt x="439" y="527"/>
                  </a:lnTo>
                  <a:lnTo>
                    <a:pt x="387" y="579"/>
                  </a:lnTo>
                  <a:lnTo>
                    <a:pt x="387" y="527"/>
                  </a:lnTo>
                  <a:close/>
                  <a:moveTo>
                    <a:pt x="28" y="28"/>
                  </a:moveTo>
                  <a:lnTo>
                    <a:pt x="453" y="28"/>
                  </a:lnTo>
                  <a:lnTo>
                    <a:pt x="453" y="499"/>
                  </a:lnTo>
                  <a:lnTo>
                    <a:pt x="359" y="499"/>
                  </a:lnTo>
                  <a:lnTo>
                    <a:pt x="359" y="594"/>
                  </a:lnTo>
                  <a:lnTo>
                    <a:pt x="28" y="594"/>
                  </a:lnTo>
                  <a:lnTo>
                    <a:pt x="2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0">
              <a:extLst>
                <a:ext uri="{FF2B5EF4-FFF2-40B4-BE49-F238E27FC236}">
                  <a16:creationId xmlns:a16="http://schemas.microsoft.com/office/drawing/2014/main" id="{390191A4-1684-4CED-8A71-20732045CF56}"/>
                </a:ext>
              </a:extLst>
            </p:cNvPr>
            <p:cNvSpPr>
              <a:spLocks noEditPoints="1"/>
            </p:cNvSpPr>
            <p:nvPr/>
          </p:nvSpPr>
          <p:spPr bwMode="auto">
            <a:xfrm>
              <a:off x="3763963" y="898525"/>
              <a:ext cx="760413" cy="981075"/>
            </a:xfrm>
            <a:custGeom>
              <a:avLst/>
              <a:gdLst>
                <a:gd name="T0" fmla="*/ 374 w 479"/>
                <a:gd name="T1" fmla="*/ 0 h 618"/>
                <a:gd name="T2" fmla="*/ 374 w 479"/>
                <a:gd name="T3" fmla="*/ 28 h 618"/>
                <a:gd name="T4" fmla="*/ 451 w 479"/>
                <a:gd name="T5" fmla="*/ 28 h 618"/>
                <a:gd name="T6" fmla="*/ 451 w 479"/>
                <a:gd name="T7" fmla="*/ 496 h 618"/>
                <a:gd name="T8" fmla="*/ 358 w 479"/>
                <a:gd name="T9" fmla="*/ 496 h 618"/>
                <a:gd name="T10" fmla="*/ 358 w 479"/>
                <a:gd name="T11" fmla="*/ 590 h 618"/>
                <a:gd name="T12" fmla="*/ 28 w 479"/>
                <a:gd name="T13" fmla="*/ 590 h 618"/>
                <a:gd name="T14" fmla="*/ 28 w 479"/>
                <a:gd name="T15" fmla="*/ 528 h 618"/>
                <a:gd name="T16" fmla="*/ 0 w 479"/>
                <a:gd name="T17" fmla="*/ 528 h 618"/>
                <a:gd name="T18" fmla="*/ 0 w 479"/>
                <a:gd name="T19" fmla="*/ 618 h 618"/>
                <a:gd name="T20" fmla="*/ 381 w 479"/>
                <a:gd name="T21" fmla="*/ 618 h 618"/>
                <a:gd name="T22" fmla="*/ 479 w 479"/>
                <a:gd name="T23" fmla="*/ 523 h 618"/>
                <a:gd name="T24" fmla="*/ 479 w 479"/>
                <a:gd name="T25" fmla="*/ 0 h 618"/>
                <a:gd name="T26" fmla="*/ 374 w 479"/>
                <a:gd name="T27" fmla="*/ 0 h 618"/>
                <a:gd name="T28" fmla="*/ 437 w 479"/>
                <a:gd name="T29" fmla="*/ 524 h 618"/>
                <a:gd name="T30" fmla="*/ 386 w 479"/>
                <a:gd name="T31" fmla="*/ 575 h 618"/>
                <a:gd name="T32" fmla="*/ 386 w 479"/>
                <a:gd name="T33" fmla="*/ 524 h 618"/>
                <a:gd name="T34" fmla="*/ 437 w 479"/>
                <a:gd name="T35" fmla="*/ 52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618">
                  <a:moveTo>
                    <a:pt x="374" y="0"/>
                  </a:moveTo>
                  <a:lnTo>
                    <a:pt x="374" y="28"/>
                  </a:lnTo>
                  <a:lnTo>
                    <a:pt x="451" y="28"/>
                  </a:lnTo>
                  <a:lnTo>
                    <a:pt x="451" y="496"/>
                  </a:lnTo>
                  <a:lnTo>
                    <a:pt x="358" y="496"/>
                  </a:lnTo>
                  <a:lnTo>
                    <a:pt x="358" y="590"/>
                  </a:lnTo>
                  <a:lnTo>
                    <a:pt x="28" y="590"/>
                  </a:lnTo>
                  <a:lnTo>
                    <a:pt x="28" y="528"/>
                  </a:lnTo>
                  <a:lnTo>
                    <a:pt x="0" y="528"/>
                  </a:lnTo>
                  <a:lnTo>
                    <a:pt x="0" y="618"/>
                  </a:lnTo>
                  <a:lnTo>
                    <a:pt x="381" y="618"/>
                  </a:lnTo>
                  <a:lnTo>
                    <a:pt x="479" y="523"/>
                  </a:lnTo>
                  <a:lnTo>
                    <a:pt x="479" y="0"/>
                  </a:lnTo>
                  <a:lnTo>
                    <a:pt x="374" y="0"/>
                  </a:lnTo>
                  <a:close/>
                  <a:moveTo>
                    <a:pt x="437" y="524"/>
                  </a:moveTo>
                  <a:lnTo>
                    <a:pt x="386" y="575"/>
                  </a:lnTo>
                  <a:lnTo>
                    <a:pt x="386" y="524"/>
                  </a:lnTo>
                  <a:lnTo>
                    <a:pt x="437" y="5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1">
              <a:extLst>
                <a:ext uri="{FF2B5EF4-FFF2-40B4-BE49-F238E27FC236}">
                  <a16:creationId xmlns:a16="http://schemas.microsoft.com/office/drawing/2014/main" id="{D1F41BC7-3939-4D95-B1B2-03B1EABC79E7}"/>
                </a:ext>
              </a:extLst>
            </p:cNvPr>
            <p:cNvSpPr>
              <a:spLocks/>
            </p:cNvSpPr>
            <p:nvPr/>
          </p:nvSpPr>
          <p:spPr bwMode="auto">
            <a:xfrm>
              <a:off x="3752850" y="998538"/>
              <a:ext cx="385763" cy="44450"/>
            </a:xfrm>
            <a:custGeom>
              <a:avLst/>
              <a:gdLst>
                <a:gd name="T0" fmla="*/ 10 w 173"/>
                <a:gd name="T1" fmla="*/ 20 h 20"/>
                <a:gd name="T2" fmla="*/ 163 w 173"/>
                <a:gd name="T3" fmla="*/ 20 h 20"/>
                <a:gd name="T4" fmla="*/ 173 w 173"/>
                <a:gd name="T5" fmla="*/ 10 h 20"/>
                <a:gd name="T6" fmla="*/ 163 w 173"/>
                <a:gd name="T7" fmla="*/ 0 h 20"/>
                <a:gd name="T8" fmla="*/ 10 w 173"/>
                <a:gd name="T9" fmla="*/ 0 h 20"/>
                <a:gd name="T10" fmla="*/ 0 w 173"/>
                <a:gd name="T11" fmla="*/ 10 h 20"/>
                <a:gd name="T12" fmla="*/ 10 w 17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0" y="20"/>
                  </a:moveTo>
                  <a:cubicBezTo>
                    <a:pt x="163" y="20"/>
                    <a:pt x="163" y="20"/>
                    <a:pt x="163" y="20"/>
                  </a:cubicBezTo>
                  <a:cubicBezTo>
                    <a:pt x="168" y="20"/>
                    <a:pt x="173" y="16"/>
                    <a:pt x="173" y="10"/>
                  </a:cubicBezTo>
                  <a:cubicBezTo>
                    <a:pt x="173" y="5"/>
                    <a:pt x="168" y="0"/>
                    <a:pt x="163" y="0"/>
                  </a:cubicBezTo>
                  <a:cubicBezTo>
                    <a:pt x="10" y="0"/>
                    <a:pt x="10" y="0"/>
                    <a:pt x="10" y="0"/>
                  </a:cubicBezTo>
                  <a:cubicBezTo>
                    <a:pt x="5" y="0"/>
                    <a:pt x="0" y="5"/>
                    <a:pt x="0" y="10"/>
                  </a:cubicBezTo>
                  <a:cubicBezTo>
                    <a:pt x="0" y="16"/>
                    <a:pt x="5"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2">
              <a:extLst>
                <a:ext uri="{FF2B5EF4-FFF2-40B4-BE49-F238E27FC236}">
                  <a16:creationId xmlns:a16="http://schemas.microsoft.com/office/drawing/2014/main" id="{377339D9-A20F-4291-BC18-492C2EE1C790}"/>
                </a:ext>
              </a:extLst>
            </p:cNvPr>
            <p:cNvSpPr>
              <a:spLocks/>
            </p:cNvSpPr>
            <p:nvPr/>
          </p:nvSpPr>
          <p:spPr bwMode="auto">
            <a:xfrm>
              <a:off x="3752850" y="1162050"/>
              <a:ext cx="385763" cy="44450"/>
            </a:xfrm>
            <a:custGeom>
              <a:avLst/>
              <a:gdLst>
                <a:gd name="T0" fmla="*/ 10 w 173"/>
                <a:gd name="T1" fmla="*/ 20 h 20"/>
                <a:gd name="T2" fmla="*/ 163 w 173"/>
                <a:gd name="T3" fmla="*/ 20 h 20"/>
                <a:gd name="T4" fmla="*/ 173 w 173"/>
                <a:gd name="T5" fmla="*/ 10 h 20"/>
                <a:gd name="T6" fmla="*/ 163 w 173"/>
                <a:gd name="T7" fmla="*/ 0 h 20"/>
                <a:gd name="T8" fmla="*/ 10 w 173"/>
                <a:gd name="T9" fmla="*/ 0 h 20"/>
                <a:gd name="T10" fmla="*/ 0 w 173"/>
                <a:gd name="T11" fmla="*/ 10 h 20"/>
                <a:gd name="T12" fmla="*/ 10 w 17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0" y="20"/>
                  </a:moveTo>
                  <a:cubicBezTo>
                    <a:pt x="163" y="20"/>
                    <a:pt x="163" y="20"/>
                    <a:pt x="163" y="20"/>
                  </a:cubicBezTo>
                  <a:cubicBezTo>
                    <a:pt x="168" y="20"/>
                    <a:pt x="173" y="16"/>
                    <a:pt x="173" y="10"/>
                  </a:cubicBezTo>
                  <a:cubicBezTo>
                    <a:pt x="173" y="5"/>
                    <a:pt x="168" y="0"/>
                    <a:pt x="163" y="0"/>
                  </a:cubicBezTo>
                  <a:cubicBezTo>
                    <a:pt x="10" y="0"/>
                    <a:pt x="10" y="0"/>
                    <a:pt x="10" y="0"/>
                  </a:cubicBezTo>
                  <a:cubicBezTo>
                    <a:pt x="5" y="0"/>
                    <a:pt x="0" y="5"/>
                    <a:pt x="0" y="10"/>
                  </a:cubicBezTo>
                  <a:cubicBezTo>
                    <a:pt x="0" y="16"/>
                    <a:pt x="5" y="20"/>
                    <a:pt x="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23">
              <a:extLst>
                <a:ext uri="{FF2B5EF4-FFF2-40B4-BE49-F238E27FC236}">
                  <a16:creationId xmlns:a16="http://schemas.microsoft.com/office/drawing/2014/main" id="{7F606C73-4F99-49FE-AFE6-AFD4D253EB7A}"/>
                </a:ext>
              </a:extLst>
            </p:cNvPr>
            <p:cNvSpPr>
              <a:spLocks/>
            </p:cNvSpPr>
            <p:nvPr/>
          </p:nvSpPr>
          <p:spPr bwMode="auto">
            <a:xfrm>
              <a:off x="3752850" y="1328738"/>
              <a:ext cx="385763" cy="44450"/>
            </a:xfrm>
            <a:custGeom>
              <a:avLst/>
              <a:gdLst>
                <a:gd name="T0" fmla="*/ 163 w 173"/>
                <a:gd name="T1" fmla="*/ 0 h 20"/>
                <a:gd name="T2" fmla="*/ 10 w 173"/>
                <a:gd name="T3" fmla="*/ 0 h 20"/>
                <a:gd name="T4" fmla="*/ 0 w 173"/>
                <a:gd name="T5" fmla="*/ 10 h 20"/>
                <a:gd name="T6" fmla="*/ 10 w 173"/>
                <a:gd name="T7" fmla="*/ 20 h 20"/>
                <a:gd name="T8" fmla="*/ 163 w 173"/>
                <a:gd name="T9" fmla="*/ 20 h 20"/>
                <a:gd name="T10" fmla="*/ 173 w 173"/>
                <a:gd name="T11" fmla="*/ 10 h 20"/>
                <a:gd name="T12" fmla="*/ 163 w 17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63" y="0"/>
                  </a:moveTo>
                  <a:cubicBezTo>
                    <a:pt x="10" y="0"/>
                    <a:pt x="10" y="0"/>
                    <a:pt x="10" y="0"/>
                  </a:cubicBezTo>
                  <a:cubicBezTo>
                    <a:pt x="5" y="0"/>
                    <a:pt x="0" y="4"/>
                    <a:pt x="0" y="10"/>
                  </a:cubicBezTo>
                  <a:cubicBezTo>
                    <a:pt x="0" y="15"/>
                    <a:pt x="5" y="20"/>
                    <a:pt x="10" y="20"/>
                  </a:cubicBezTo>
                  <a:cubicBezTo>
                    <a:pt x="163" y="20"/>
                    <a:pt x="163" y="20"/>
                    <a:pt x="163" y="20"/>
                  </a:cubicBezTo>
                  <a:cubicBezTo>
                    <a:pt x="168" y="20"/>
                    <a:pt x="173" y="15"/>
                    <a:pt x="173" y="10"/>
                  </a:cubicBezTo>
                  <a:cubicBezTo>
                    <a:pt x="173" y="4"/>
                    <a:pt x="168" y="0"/>
                    <a:pt x="1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8" name="Oval 37">
            <a:extLst>
              <a:ext uri="{FF2B5EF4-FFF2-40B4-BE49-F238E27FC236}">
                <a16:creationId xmlns:a16="http://schemas.microsoft.com/office/drawing/2014/main" id="{4AEECABF-4021-4BDA-BE89-2EF8393D1341}"/>
              </a:ext>
            </a:extLst>
          </p:cNvPr>
          <p:cNvSpPr/>
          <p:nvPr/>
        </p:nvSpPr>
        <p:spPr>
          <a:xfrm>
            <a:off x="1068907" y="3153324"/>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7">
            <a:extLst>
              <a:ext uri="{FF2B5EF4-FFF2-40B4-BE49-F238E27FC236}">
                <a16:creationId xmlns:a16="http://schemas.microsoft.com/office/drawing/2014/main" id="{A3C16699-4C09-438C-94F2-2DA0F2C0E4E3}"/>
              </a:ext>
            </a:extLst>
          </p:cNvPr>
          <p:cNvSpPr>
            <a:spLocks/>
          </p:cNvSpPr>
          <p:nvPr/>
        </p:nvSpPr>
        <p:spPr bwMode="auto">
          <a:xfrm>
            <a:off x="1212073" y="3297344"/>
            <a:ext cx="253668" cy="251960"/>
          </a:xfrm>
          <a:custGeom>
            <a:avLst/>
            <a:gdLst>
              <a:gd name="T0" fmla="*/ 191 w 204"/>
              <a:gd name="T1" fmla="*/ 132 h 203"/>
              <a:gd name="T2" fmla="*/ 122 w 204"/>
              <a:gd name="T3" fmla="*/ 96 h 203"/>
              <a:gd name="T4" fmla="*/ 115 w 204"/>
              <a:gd name="T5" fmla="*/ 87 h 203"/>
              <a:gd name="T6" fmla="*/ 131 w 204"/>
              <a:gd name="T7" fmla="*/ 57 h 203"/>
              <a:gd name="T8" fmla="*/ 132 w 204"/>
              <a:gd name="T9" fmla="*/ 56 h 203"/>
              <a:gd name="T10" fmla="*/ 134 w 204"/>
              <a:gd name="T11" fmla="*/ 41 h 203"/>
              <a:gd name="T12" fmla="*/ 134 w 204"/>
              <a:gd name="T13" fmla="*/ 32 h 203"/>
              <a:gd name="T14" fmla="*/ 109 w 204"/>
              <a:gd name="T15" fmla="*/ 4 h 203"/>
              <a:gd name="T16" fmla="*/ 80 w 204"/>
              <a:gd name="T17" fmla="*/ 7 h 203"/>
              <a:gd name="T18" fmla="*/ 65 w 204"/>
              <a:gd name="T19" fmla="*/ 23 h 203"/>
              <a:gd name="T20" fmla="*/ 61 w 204"/>
              <a:gd name="T21" fmla="*/ 39 h 203"/>
              <a:gd name="T22" fmla="*/ 63 w 204"/>
              <a:gd name="T23" fmla="*/ 54 h 203"/>
              <a:gd name="T24" fmla="*/ 65 w 204"/>
              <a:gd name="T25" fmla="*/ 55 h 203"/>
              <a:gd name="T26" fmla="*/ 81 w 204"/>
              <a:gd name="T27" fmla="*/ 88 h 203"/>
              <a:gd name="T28" fmla="*/ 76 w 204"/>
              <a:gd name="T29" fmla="*/ 95 h 203"/>
              <a:gd name="T30" fmla="*/ 47 w 204"/>
              <a:gd name="T31" fmla="*/ 108 h 203"/>
              <a:gd name="T32" fmla="*/ 19 w 204"/>
              <a:gd name="T33" fmla="*/ 124 h 203"/>
              <a:gd name="T34" fmla="*/ 8 w 204"/>
              <a:gd name="T35" fmla="*/ 170 h 203"/>
              <a:gd name="T36" fmla="*/ 200 w 204"/>
              <a:gd name="T37" fmla="*/ 169 h 203"/>
              <a:gd name="T38" fmla="*/ 191 w 204"/>
              <a:gd name="T39" fmla="*/ 1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3">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id-ID"/>
          </a:p>
        </p:txBody>
      </p:sp>
      <p:sp>
        <p:nvSpPr>
          <p:cNvPr id="40" name="Oval 39">
            <a:extLst>
              <a:ext uri="{FF2B5EF4-FFF2-40B4-BE49-F238E27FC236}">
                <a16:creationId xmlns:a16="http://schemas.microsoft.com/office/drawing/2014/main" id="{A466E0B0-1EA2-4F06-A939-23289BD91E7F}"/>
              </a:ext>
            </a:extLst>
          </p:cNvPr>
          <p:cNvSpPr/>
          <p:nvPr/>
        </p:nvSpPr>
        <p:spPr>
          <a:xfrm>
            <a:off x="10583093" y="3153324"/>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2E02CFE0-EB5F-44CE-988B-069FAED160F4}"/>
              </a:ext>
            </a:extLst>
          </p:cNvPr>
          <p:cNvGrpSpPr/>
          <p:nvPr/>
        </p:nvGrpSpPr>
        <p:grpSpPr>
          <a:xfrm>
            <a:off x="10722258" y="3270999"/>
            <a:ext cx="261671" cy="304651"/>
            <a:chOff x="8525578" y="3114576"/>
            <a:chExt cx="340130" cy="395997"/>
          </a:xfrm>
          <a:solidFill>
            <a:schemeClr val="bg1"/>
          </a:solidFill>
          <a:effectLst/>
        </p:grpSpPr>
        <p:sp>
          <p:nvSpPr>
            <p:cNvPr id="42" name="Freeform 39">
              <a:extLst>
                <a:ext uri="{FF2B5EF4-FFF2-40B4-BE49-F238E27FC236}">
                  <a16:creationId xmlns:a16="http://schemas.microsoft.com/office/drawing/2014/main" id="{05CE148C-0BEE-49EA-AEBE-5DD907F857F0}"/>
                </a:ext>
              </a:extLst>
            </p:cNvPr>
            <p:cNvSpPr>
              <a:spLocks/>
            </p:cNvSpPr>
            <p:nvPr/>
          </p:nvSpPr>
          <p:spPr bwMode="auto">
            <a:xfrm>
              <a:off x="8569121" y="3114576"/>
              <a:ext cx="296587" cy="279334"/>
            </a:xfrm>
            <a:custGeom>
              <a:avLst/>
              <a:gdLst>
                <a:gd name="T0" fmla="*/ 99 w 150"/>
                <a:gd name="T1" fmla="*/ 21 h 142"/>
                <a:gd name="T2" fmla="*/ 0 w 150"/>
                <a:gd name="T3" fmla="*/ 54 h 142"/>
                <a:gd name="T4" fmla="*/ 32 w 150"/>
                <a:gd name="T5" fmla="*/ 127 h 142"/>
                <a:gd name="T6" fmla="*/ 150 w 150"/>
                <a:gd name="T7" fmla="*/ 77 h 142"/>
                <a:gd name="T8" fmla="*/ 99 w 150"/>
                <a:gd name="T9" fmla="*/ 21 h 142"/>
              </a:gdLst>
              <a:ahLst/>
              <a:cxnLst>
                <a:cxn ang="0">
                  <a:pos x="T0" y="T1"/>
                </a:cxn>
                <a:cxn ang="0">
                  <a:pos x="T2" y="T3"/>
                </a:cxn>
                <a:cxn ang="0">
                  <a:pos x="T4" y="T5"/>
                </a:cxn>
                <a:cxn ang="0">
                  <a:pos x="T6" y="T7"/>
                </a:cxn>
                <a:cxn ang="0">
                  <a:pos x="T8" y="T9"/>
                </a:cxn>
              </a:cxnLst>
              <a:rect l="0" t="0" r="r" b="b"/>
              <a:pathLst>
                <a:path w="150" h="142">
                  <a:moveTo>
                    <a:pt x="99" y="21"/>
                  </a:moveTo>
                  <a:cubicBezTo>
                    <a:pt x="83" y="0"/>
                    <a:pt x="47" y="80"/>
                    <a:pt x="0" y="54"/>
                  </a:cubicBezTo>
                  <a:cubicBezTo>
                    <a:pt x="17" y="93"/>
                    <a:pt x="26" y="111"/>
                    <a:pt x="32" y="127"/>
                  </a:cubicBezTo>
                  <a:cubicBezTo>
                    <a:pt x="69" y="142"/>
                    <a:pt x="104" y="63"/>
                    <a:pt x="150" y="77"/>
                  </a:cubicBezTo>
                  <a:cubicBezTo>
                    <a:pt x="140" y="46"/>
                    <a:pt x="117" y="45"/>
                    <a:pt x="9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40">
              <a:extLst>
                <a:ext uri="{FF2B5EF4-FFF2-40B4-BE49-F238E27FC236}">
                  <a16:creationId xmlns:a16="http://schemas.microsoft.com/office/drawing/2014/main" id="{80B76315-DEF2-4903-B8DA-87AA0696B37D}"/>
                </a:ext>
              </a:extLst>
            </p:cNvPr>
            <p:cNvSpPr>
              <a:spLocks/>
            </p:cNvSpPr>
            <p:nvPr/>
          </p:nvSpPr>
          <p:spPr bwMode="auto">
            <a:xfrm>
              <a:off x="8545296" y="3227131"/>
              <a:ext cx="136380" cy="283442"/>
            </a:xfrm>
            <a:custGeom>
              <a:avLst/>
              <a:gdLst>
                <a:gd name="T0" fmla="*/ 0 w 166"/>
                <a:gd name="T1" fmla="*/ 7 h 345"/>
                <a:gd name="T2" fmla="*/ 147 w 166"/>
                <a:gd name="T3" fmla="*/ 345 h 345"/>
                <a:gd name="T4" fmla="*/ 166 w 166"/>
                <a:gd name="T5" fmla="*/ 335 h 345"/>
                <a:gd name="T6" fmla="*/ 20 w 166"/>
                <a:gd name="T7" fmla="*/ 0 h 345"/>
                <a:gd name="T8" fmla="*/ 0 w 166"/>
                <a:gd name="T9" fmla="*/ 7 h 345"/>
              </a:gdLst>
              <a:ahLst/>
              <a:cxnLst>
                <a:cxn ang="0">
                  <a:pos x="T0" y="T1"/>
                </a:cxn>
                <a:cxn ang="0">
                  <a:pos x="T2" y="T3"/>
                </a:cxn>
                <a:cxn ang="0">
                  <a:pos x="T4" y="T5"/>
                </a:cxn>
                <a:cxn ang="0">
                  <a:pos x="T6" y="T7"/>
                </a:cxn>
                <a:cxn ang="0">
                  <a:pos x="T8" y="T9"/>
                </a:cxn>
              </a:cxnLst>
              <a:rect l="0" t="0" r="r" b="b"/>
              <a:pathLst>
                <a:path w="166" h="345">
                  <a:moveTo>
                    <a:pt x="0" y="7"/>
                  </a:moveTo>
                  <a:lnTo>
                    <a:pt x="147" y="345"/>
                  </a:lnTo>
                  <a:lnTo>
                    <a:pt x="166" y="335"/>
                  </a:lnTo>
                  <a:lnTo>
                    <a:pt x="20"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41">
              <a:extLst>
                <a:ext uri="{FF2B5EF4-FFF2-40B4-BE49-F238E27FC236}">
                  <a16:creationId xmlns:a16="http://schemas.microsoft.com/office/drawing/2014/main" id="{044EC381-C480-405D-9198-D3FE00EB632C}"/>
                </a:ext>
              </a:extLst>
            </p:cNvPr>
            <p:cNvSpPr>
              <a:spLocks/>
            </p:cNvSpPr>
            <p:nvPr/>
          </p:nvSpPr>
          <p:spPr bwMode="auto">
            <a:xfrm>
              <a:off x="8525578" y="3189339"/>
              <a:ext cx="36149" cy="37792"/>
            </a:xfrm>
            <a:custGeom>
              <a:avLst/>
              <a:gdLst>
                <a:gd name="T0" fmla="*/ 17 w 18"/>
                <a:gd name="T1" fmla="*/ 6 h 19"/>
                <a:gd name="T2" fmla="*/ 6 w 18"/>
                <a:gd name="T3" fmla="*/ 2 h 19"/>
                <a:gd name="T4" fmla="*/ 2 w 18"/>
                <a:gd name="T5" fmla="*/ 13 h 19"/>
                <a:gd name="T6" fmla="*/ 13 w 18"/>
                <a:gd name="T7" fmla="*/ 17 h 19"/>
                <a:gd name="T8" fmla="*/ 17 w 18"/>
                <a:gd name="T9" fmla="*/ 6 h 19"/>
              </a:gdLst>
              <a:ahLst/>
              <a:cxnLst>
                <a:cxn ang="0">
                  <a:pos x="T0" y="T1"/>
                </a:cxn>
                <a:cxn ang="0">
                  <a:pos x="T2" y="T3"/>
                </a:cxn>
                <a:cxn ang="0">
                  <a:pos x="T4" y="T5"/>
                </a:cxn>
                <a:cxn ang="0">
                  <a:pos x="T6" y="T7"/>
                </a:cxn>
                <a:cxn ang="0">
                  <a:pos x="T8" y="T9"/>
                </a:cxn>
              </a:cxnLst>
              <a:rect l="0" t="0" r="r" b="b"/>
              <a:pathLst>
                <a:path w="18" h="19">
                  <a:moveTo>
                    <a:pt x="17" y="6"/>
                  </a:moveTo>
                  <a:cubicBezTo>
                    <a:pt x="15" y="2"/>
                    <a:pt x="10" y="0"/>
                    <a:pt x="6" y="2"/>
                  </a:cubicBezTo>
                  <a:cubicBezTo>
                    <a:pt x="2" y="4"/>
                    <a:pt x="0" y="9"/>
                    <a:pt x="2" y="13"/>
                  </a:cubicBezTo>
                  <a:cubicBezTo>
                    <a:pt x="4" y="17"/>
                    <a:pt x="9" y="19"/>
                    <a:pt x="13" y="17"/>
                  </a:cubicBezTo>
                  <a:cubicBezTo>
                    <a:pt x="17" y="15"/>
                    <a:pt x="18" y="10"/>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5" name="Oval 44">
            <a:extLst>
              <a:ext uri="{FF2B5EF4-FFF2-40B4-BE49-F238E27FC236}">
                <a16:creationId xmlns:a16="http://schemas.microsoft.com/office/drawing/2014/main" id="{2012515C-36B0-46F8-9EB3-20411FC7EF24}"/>
              </a:ext>
            </a:extLst>
          </p:cNvPr>
          <p:cNvSpPr/>
          <p:nvPr/>
        </p:nvSpPr>
        <p:spPr>
          <a:xfrm>
            <a:off x="3681953" y="2474925"/>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F9D35D3F-4F50-4AC2-B802-9EF5C1A6CBDA}"/>
              </a:ext>
            </a:extLst>
          </p:cNvPr>
          <p:cNvGrpSpPr/>
          <p:nvPr/>
        </p:nvGrpSpPr>
        <p:grpSpPr>
          <a:xfrm>
            <a:off x="3823400" y="2639358"/>
            <a:ext cx="257107" cy="211134"/>
            <a:chOff x="3188335" y="2400396"/>
            <a:chExt cx="479426" cy="393701"/>
          </a:xfrm>
          <a:solidFill>
            <a:schemeClr val="bg1"/>
          </a:solidFill>
          <a:effectLst/>
        </p:grpSpPr>
        <p:sp>
          <p:nvSpPr>
            <p:cNvPr id="47" name="Freeform 47">
              <a:extLst>
                <a:ext uri="{FF2B5EF4-FFF2-40B4-BE49-F238E27FC236}">
                  <a16:creationId xmlns:a16="http://schemas.microsoft.com/office/drawing/2014/main" id="{A3319C0A-4867-42EF-A8DE-42D4B47A8ED4}"/>
                </a:ext>
              </a:extLst>
            </p:cNvPr>
            <p:cNvSpPr>
              <a:spLocks/>
            </p:cNvSpPr>
            <p:nvPr/>
          </p:nvSpPr>
          <p:spPr bwMode="auto">
            <a:xfrm>
              <a:off x="3221673" y="2424209"/>
              <a:ext cx="374650" cy="369888"/>
            </a:xfrm>
            <a:custGeom>
              <a:avLst/>
              <a:gdLst>
                <a:gd name="T0" fmla="*/ 0 w 152"/>
                <a:gd name="T1" fmla="*/ 55 h 149"/>
                <a:gd name="T2" fmla="*/ 46 w 152"/>
                <a:gd name="T3" fmla="*/ 59 h 149"/>
                <a:gd name="T4" fmla="*/ 46 w 152"/>
                <a:gd name="T5" fmla="*/ 60 h 149"/>
                <a:gd name="T6" fmla="*/ 55 w 152"/>
                <a:gd name="T7" fmla="*/ 74 h 149"/>
                <a:gd name="T8" fmla="*/ 20 w 152"/>
                <a:gd name="T9" fmla="*/ 138 h 149"/>
                <a:gd name="T10" fmla="*/ 19 w 152"/>
                <a:gd name="T11" fmla="*/ 138 h 149"/>
                <a:gd name="T12" fmla="*/ 14 w 152"/>
                <a:gd name="T13" fmla="*/ 143 h 149"/>
                <a:gd name="T14" fmla="*/ 19 w 152"/>
                <a:gd name="T15" fmla="*/ 149 h 149"/>
                <a:gd name="T16" fmla="*/ 29 w 152"/>
                <a:gd name="T17" fmla="*/ 149 h 149"/>
                <a:gd name="T18" fmla="*/ 35 w 152"/>
                <a:gd name="T19" fmla="*/ 143 h 149"/>
                <a:gd name="T20" fmla="*/ 30 w 152"/>
                <a:gd name="T21" fmla="*/ 138 h 149"/>
                <a:gd name="T22" fmla="*/ 67 w 152"/>
                <a:gd name="T23" fmla="*/ 75 h 149"/>
                <a:gd name="T24" fmla="*/ 68 w 152"/>
                <a:gd name="T25" fmla="*/ 75 h 149"/>
                <a:gd name="T26" fmla="*/ 97 w 152"/>
                <a:gd name="T27" fmla="*/ 139 h 149"/>
                <a:gd name="T28" fmla="*/ 93 w 152"/>
                <a:gd name="T29" fmla="*/ 144 h 149"/>
                <a:gd name="T30" fmla="*/ 99 w 152"/>
                <a:gd name="T31" fmla="*/ 149 h 149"/>
                <a:gd name="T32" fmla="*/ 109 w 152"/>
                <a:gd name="T33" fmla="*/ 149 h 149"/>
                <a:gd name="T34" fmla="*/ 115 w 152"/>
                <a:gd name="T35" fmla="*/ 144 h 149"/>
                <a:gd name="T36" fmla="*/ 110 w 152"/>
                <a:gd name="T37" fmla="*/ 138 h 149"/>
                <a:gd name="T38" fmla="*/ 79 w 152"/>
                <a:gd name="T39" fmla="*/ 73 h 149"/>
                <a:gd name="T40" fmla="*/ 86 w 152"/>
                <a:gd name="T41" fmla="*/ 63 h 149"/>
                <a:gd name="T42" fmla="*/ 152 w 152"/>
                <a:gd name="T43" fmla="*/ 69 h 149"/>
                <a:gd name="T44" fmla="*/ 152 w 152"/>
                <a:gd name="T45" fmla="*/ 0 h 149"/>
                <a:gd name="T46" fmla="*/ 0 w 152"/>
                <a:gd name="T47" fmla="*/ 26 h 149"/>
                <a:gd name="T48" fmla="*/ 0 w 152"/>
                <a:gd name="T49" fmla="*/ 5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9">
                  <a:moveTo>
                    <a:pt x="0" y="55"/>
                  </a:moveTo>
                  <a:cubicBezTo>
                    <a:pt x="46" y="59"/>
                    <a:pt x="46" y="59"/>
                    <a:pt x="46" y="59"/>
                  </a:cubicBezTo>
                  <a:cubicBezTo>
                    <a:pt x="46" y="60"/>
                    <a:pt x="46" y="60"/>
                    <a:pt x="46" y="60"/>
                  </a:cubicBezTo>
                  <a:cubicBezTo>
                    <a:pt x="46" y="66"/>
                    <a:pt x="50" y="72"/>
                    <a:pt x="55" y="74"/>
                  </a:cubicBezTo>
                  <a:cubicBezTo>
                    <a:pt x="41" y="100"/>
                    <a:pt x="24" y="129"/>
                    <a:pt x="20" y="138"/>
                  </a:cubicBezTo>
                  <a:cubicBezTo>
                    <a:pt x="19" y="138"/>
                    <a:pt x="19" y="138"/>
                    <a:pt x="19" y="138"/>
                  </a:cubicBezTo>
                  <a:cubicBezTo>
                    <a:pt x="16" y="138"/>
                    <a:pt x="14" y="140"/>
                    <a:pt x="14" y="143"/>
                  </a:cubicBezTo>
                  <a:cubicBezTo>
                    <a:pt x="14" y="146"/>
                    <a:pt x="16" y="149"/>
                    <a:pt x="19" y="149"/>
                  </a:cubicBezTo>
                  <a:cubicBezTo>
                    <a:pt x="29" y="149"/>
                    <a:pt x="29" y="149"/>
                    <a:pt x="29" y="149"/>
                  </a:cubicBezTo>
                  <a:cubicBezTo>
                    <a:pt x="32" y="149"/>
                    <a:pt x="35" y="146"/>
                    <a:pt x="35" y="143"/>
                  </a:cubicBezTo>
                  <a:cubicBezTo>
                    <a:pt x="35" y="141"/>
                    <a:pt x="33" y="139"/>
                    <a:pt x="30" y="138"/>
                  </a:cubicBezTo>
                  <a:cubicBezTo>
                    <a:pt x="67" y="75"/>
                    <a:pt x="67" y="75"/>
                    <a:pt x="67" y="75"/>
                  </a:cubicBezTo>
                  <a:cubicBezTo>
                    <a:pt x="68" y="75"/>
                    <a:pt x="68" y="75"/>
                    <a:pt x="68" y="75"/>
                  </a:cubicBezTo>
                  <a:cubicBezTo>
                    <a:pt x="97" y="139"/>
                    <a:pt x="97" y="139"/>
                    <a:pt x="97" y="139"/>
                  </a:cubicBezTo>
                  <a:cubicBezTo>
                    <a:pt x="95" y="140"/>
                    <a:pt x="93" y="141"/>
                    <a:pt x="93" y="144"/>
                  </a:cubicBezTo>
                  <a:cubicBezTo>
                    <a:pt x="93" y="146"/>
                    <a:pt x="96" y="149"/>
                    <a:pt x="99" y="149"/>
                  </a:cubicBezTo>
                  <a:cubicBezTo>
                    <a:pt x="109" y="149"/>
                    <a:pt x="109" y="149"/>
                    <a:pt x="109" y="149"/>
                  </a:cubicBezTo>
                  <a:cubicBezTo>
                    <a:pt x="112" y="149"/>
                    <a:pt x="115" y="146"/>
                    <a:pt x="115" y="144"/>
                  </a:cubicBezTo>
                  <a:cubicBezTo>
                    <a:pt x="115" y="141"/>
                    <a:pt x="113" y="139"/>
                    <a:pt x="110" y="138"/>
                  </a:cubicBezTo>
                  <a:cubicBezTo>
                    <a:pt x="79" y="73"/>
                    <a:pt x="79" y="73"/>
                    <a:pt x="79" y="73"/>
                  </a:cubicBezTo>
                  <a:cubicBezTo>
                    <a:pt x="82" y="71"/>
                    <a:pt x="85" y="67"/>
                    <a:pt x="86" y="63"/>
                  </a:cubicBezTo>
                  <a:cubicBezTo>
                    <a:pt x="152" y="69"/>
                    <a:pt x="152" y="69"/>
                    <a:pt x="152" y="69"/>
                  </a:cubicBezTo>
                  <a:cubicBezTo>
                    <a:pt x="152" y="0"/>
                    <a:pt x="152" y="0"/>
                    <a:pt x="152" y="0"/>
                  </a:cubicBezTo>
                  <a:cubicBezTo>
                    <a:pt x="0" y="26"/>
                    <a:pt x="0" y="26"/>
                    <a:pt x="0" y="26"/>
                  </a:cubicBez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8">
              <a:extLst>
                <a:ext uri="{FF2B5EF4-FFF2-40B4-BE49-F238E27FC236}">
                  <a16:creationId xmlns:a16="http://schemas.microsoft.com/office/drawing/2014/main" id="{18A42C72-0E3B-4B6A-A034-91AACDF6D5A5}"/>
                </a:ext>
              </a:extLst>
            </p:cNvPr>
            <p:cNvSpPr>
              <a:spLocks/>
            </p:cNvSpPr>
            <p:nvPr/>
          </p:nvSpPr>
          <p:spPr bwMode="auto">
            <a:xfrm>
              <a:off x="3609023" y="2400396"/>
              <a:ext cx="58738" cy="219075"/>
            </a:xfrm>
            <a:custGeom>
              <a:avLst/>
              <a:gdLst>
                <a:gd name="T0" fmla="*/ 12 w 24"/>
                <a:gd name="T1" fmla="*/ 0 h 89"/>
                <a:gd name="T2" fmla="*/ 0 w 24"/>
                <a:gd name="T3" fmla="*/ 12 h 89"/>
                <a:gd name="T4" fmla="*/ 0 w 24"/>
                <a:gd name="T5" fmla="*/ 77 h 89"/>
                <a:gd name="T6" fmla="*/ 12 w 24"/>
                <a:gd name="T7" fmla="*/ 89 h 89"/>
                <a:gd name="T8" fmla="*/ 24 w 24"/>
                <a:gd name="T9" fmla="*/ 77 h 89"/>
                <a:gd name="T10" fmla="*/ 24 w 24"/>
                <a:gd name="T11" fmla="*/ 12 h 89"/>
                <a:gd name="T12" fmla="*/ 12 w 2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24" h="89">
                  <a:moveTo>
                    <a:pt x="12" y="0"/>
                  </a:moveTo>
                  <a:cubicBezTo>
                    <a:pt x="6" y="0"/>
                    <a:pt x="0" y="6"/>
                    <a:pt x="0" y="12"/>
                  </a:cubicBezTo>
                  <a:cubicBezTo>
                    <a:pt x="0" y="77"/>
                    <a:pt x="0" y="77"/>
                    <a:pt x="0" y="77"/>
                  </a:cubicBezTo>
                  <a:cubicBezTo>
                    <a:pt x="0" y="84"/>
                    <a:pt x="6" y="89"/>
                    <a:pt x="12" y="89"/>
                  </a:cubicBezTo>
                  <a:cubicBezTo>
                    <a:pt x="19" y="89"/>
                    <a:pt x="24" y="84"/>
                    <a:pt x="24" y="77"/>
                  </a:cubicBezTo>
                  <a:cubicBezTo>
                    <a:pt x="24" y="12"/>
                    <a:pt x="24" y="12"/>
                    <a:pt x="24" y="12"/>
                  </a:cubicBezTo>
                  <a:cubicBezTo>
                    <a:pt x="24" y="6"/>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9">
              <a:extLst>
                <a:ext uri="{FF2B5EF4-FFF2-40B4-BE49-F238E27FC236}">
                  <a16:creationId xmlns:a16="http://schemas.microsoft.com/office/drawing/2014/main" id="{AB07F247-415E-4BF1-99CC-9D4D3C8B9935}"/>
                </a:ext>
              </a:extLst>
            </p:cNvPr>
            <p:cNvSpPr>
              <a:spLocks/>
            </p:cNvSpPr>
            <p:nvPr/>
          </p:nvSpPr>
          <p:spPr bwMode="auto">
            <a:xfrm>
              <a:off x="3188335" y="2486121"/>
              <a:ext cx="20638" cy="79375"/>
            </a:xfrm>
            <a:custGeom>
              <a:avLst/>
              <a:gdLst>
                <a:gd name="T0" fmla="*/ 4 w 8"/>
                <a:gd name="T1" fmla="*/ 0 h 32"/>
                <a:gd name="T2" fmla="*/ 0 w 8"/>
                <a:gd name="T3" fmla="*/ 4 h 32"/>
                <a:gd name="T4" fmla="*/ 0 w 8"/>
                <a:gd name="T5" fmla="*/ 28 h 32"/>
                <a:gd name="T6" fmla="*/ 4 w 8"/>
                <a:gd name="T7" fmla="*/ 32 h 32"/>
                <a:gd name="T8" fmla="*/ 8 w 8"/>
                <a:gd name="T9" fmla="*/ 28 h 32"/>
                <a:gd name="T10" fmla="*/ 8 w 8"/>
                <a:gd name="T11" fmla="*/ 4 h 32"/>
                <a:gd name="T12" fmla="*/ 4 w 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0"/>
                  </a:moveTo>
                  <a:cubicBezTo>
                    <a:pt x="2" y="0"/>
                    <a:pt x="0" y="2"/>
                    <a:pt x="0" y="4"/>
                  </a:cubicBezTo>
                  <a:cubicBezTo>
                    <a:pt x="0" y="28"/>
                    <a:pt x="0" y="28"/>
                    <a:pt x="0" y="28"/>
                  </a:cubicBezTo>
                  <a:cubicBezTo>
                    <a:pt x="0" y="30"/>
                    <a:pt x="2" y="32"/>
                    <a:pt x="4" y="32"/>
                  </a:cubicBezTo>
                  <a:cubicBezTo>
                    <a:pt x="7" y="32"/>
                    <a:pt x="8" y="30"/>
                    <a:pt x="8" y="28"/>
                  </a:cubicBezTo>
                  <a:cubicBezTo>
                    <a:pt x="8" y="4"/>
                    <a:pt x="8" y="4"/>
                    <a:pt x="8" y="4"/>
                  </a:cubicBezTo>
                  <a:cubicBezTo>
                    <a:pt x="8" y="2"/>
                    <a:pt x="7"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0" name="Oval 49">
            <a:extLst>
              <a:ext uri="{FF2B5EF4-FFF2-40B4-BE49-F238E27FC236}">
                <a16:creationId xmlns:a16="http://schemas.microsoft.com/office/drawing/2014/main" id="{A584CFFD-87B8-4918-A7B4-C2D193BCC3B5}"/>
              </a:ext>
            </a:extLst>
          </p:cNvPr>
          <p:cNvSpPr/>
          <p:nvPr/>
        </p:nvSpPr>
        <p:spPr>
          <a:xfrm>
            <a:off x="6568084" y="2474925"/>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710A77C-48C7-40A5-A8DE-629E342C5CAE}"/>
              </a:ext>
            </a:extLst>
          </p:cNvPr>
          <p:cNvGrpSpPr/>
          <p:nvPr/>
        </p:nvGrpSpPr>
        <p:grpSpPr>
          <a:xfrm>
            <a:off x="6675093" y="2636378"/>
            <a:ext cx="325982" cy="217095"/>
            <a:chOff x="10594976" y="2798763"/>
            <a:chExt cx="760412" cy="506412"/>
          </a:xfrm>
          <a:solidFill>
            <a:schemeClr val="bg1"/>
          </a:solidFill>
          <a:effectLst/>
        </p:grpSpPr>
        <p:sp>
          <p:nvSpPr>
            <p:cNvPr id="52" name="Freeform 5">
              <a:extLst>
                <a:ext uri="{FF2B5EF4-FFF2-40B4-BE49-F238E27FC236}">
                  <a16:creationId xmlns:a16="http://schemas.microsoft.com/office/drawing/2014/main" id="{CBB05AE6-FB38-4AFC-85B4-24F1D92AF299}"/>
                </a:ext>
              </a:extLst>
            </p:cNvPr>
            <p:cNvSpPr>
              <a:spLocks noEditPoints="1"/>
            </p:cNvSpPr>
            <p:nvPr/>
          </p:nvSpPr>
          <p:spPr bwMode="auto">
            <a:xfrm>
              <a:off x="10594976" y="2798763"/>
              <a:ext cx="501650" cy="506412"/>
            </a:xfrm>
            <a:custGeom>
              <a:avLst/>
              <a:gdLst>
                <a:gd name="T0" fmla="*/ 116 w 132"/>
                <a:gd name="T1" fmla="*/ 39 h 132"/>
                <a:gd name="T2" fmla="*/ 113 w 132"/>
                <a:gd name="T3" fmla="*/ 20 h 132"/>
                <a:gd name="T4" fmla="*/ 100 w 132"/>
                <a:gd name="T5" fmla="*/ 21 h 132"/>
                <a:gd name="T6" fmla="*/ 98 w 132"/>
                <a:gd name="T7" fmla="*/ 9 h 132"/>
                <a:gd name="T8" fmla="*/ 78 w 132"/>
                <a:gd name="T9" fmla="*/ 11 h 132"/>
                <a:gd name="T10" fmla="*/ 68 w 132"/>
                <a:gd name="T11" fmla="*/ 9 h 132"/>
                <a:gd name="T12" fmla="*/ 49 w 132"/>
                <a:gd name="T13" fmla="*/ 2 h 132"/>
                <a:gd name="T14" fmla="*/ 44 w 132"/>
                <a:gd name="T15" fmla="*/ 14 h 132"/>
                <a:gd name="T16" fmla="*/ 32 w 132"/>
                <a:gd name="T17" fmla="*/ 9 h 132"/>
                <a:gd name="T18" fmla="*/ 24 w 132"/>
                <a:gd name="T19" fmla="*/ 28 h 132"/>
                <a:gd name="T20" fmla="*/ 17 w 132"/>
                <a:gd name="T21" fmla="*/ 36 h 132"/>
                <a:gd name="T22" fmla="*/ 2 w 132"/>
                <a:gd name="T23" fmla="*/ 49 h 132"/>
                <a:gd name="T24" fmla="*/ 9 w 132"/>
                <a:gd name="T25" fmla="*/ 59 h 132"/>
                <a:gd name="T26" fmla="*/ 0 w 132"/>
                <a:gd name="T27" fmla="*/ 67 h 132"/>
                <a:gd name="T28" fmla="*/ 11 w 132"/>
                <a:gd name="T29" fmla="*/ 83 h 132"/>
                <a:gd name="T30" fmla="*/ 15 w 132"/>
                <a:gd name="T31" fmla="*/ 93 h 132"/>
                <a:gd name="T32" fmla="*/ 19 w 132"/>
                <a:gd name="T33" fmla="*/ 113 h 132"/>
                <a:gd name="T34" fmla="*/ 31 w 132"/>
                <a:gd name="T35" fmla="*/ 112 h 132"/>
                <a:gd name="T36" fmla="*/ 33 w 132"/>
                <a:gd name="T37" fmla="*/ 124 h 132"/>
                <a:gd name="T38" fmla="*/ 53 w 132"/>
                <a:gd name="T39" fmla="*/ 122 h 132"/>
                <a:gd name="T40" fmla="*/ 64 w 132"/>
                <a:gd name="T41" fmla="*/ 123 h 132"/>
                <a:gd name="T42" fmla="*/ 83 w 132"/>
                <a:gd name="T43" fmla="*/ 130 h 132"/>
                <a:gd name="T44" fmla="*/ 88 w 132"/>
                <a:gd name="T45" fmla="*/ 119 h 132"/>
                <a:gd name="T46" fmla="*/ 100 w 132"/>
                <a:gd name="T47" fmla="*/ 123 h 132"/>
                <a:gd name="T48" fmla="*/ 108 w 132"/>
                <a:gd name="T49" fmla="*/ 105 h 132"/>
                <a:gd name="T50" fmla="*/ 114 w 132"/>
                <a:gd name="T51" fmla="*/ 96 h 132"/>
                <a:gd name="T52" fmla="*/ 130 w 132"/>
                <a:gd name="T53" fmla="*/ 83 h 132"/>
                <a:gd name="T54" fmla="*/ 122 w 132"/>
                <a:gd name="T55" fmla="*/ 73 h 132"/>
                <a:gd name="T56" fmla="*/ 132 w 132"/>
                <a:gd name="T57" fmla="*/ 66 h 132"/>
                <a:gd name="T58" fmla="*/ 120 w 132"/>
                <a:gd name="T59" fmla="*/ 49 h 132"/>
                <a:gd name="T60" fmla="*/ 91 w 132"/>
                <a:gd name="T61" fmla="*/ 86 h 132"/>
                <a:gd name="T62" fmla="*/ 62 w 132"/>
                <a:gd name="T63" fmla="*/ 98 h 132"/>
                <a:gd name="T64" fmla="*/ 36 w 132"/>
                <a:gd name="T65" fmla="*/ 79 h 132"/>
                <a:gd name="T66" fmla="*/ 40 w 132"/>
                <a:gd name="T67" fmla="*/ 47 h 132"/>
                <a:gd name="T68" fmla="*/ 70 w 132"/>
                <a:gd name="T69" fmla="*/ 34 h 132"/>
                <a:gd name="T70" fmla="*/ 95 w 132"/>
                <a:gd name="T71" fmla="*/ 54 h 132"/>
                <a:gd name="T72" fmla="*/ 91 w 132"/>
                <a:gd name="T73" fmla="*/ 8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118" y="44"/>
                  </a:moveTo>
                  <a:cubicBezTo>
                    <a:pt x="116" y="39"/>
                    <a:pt x="116" y="39"/>
                    <a:pt x="116" y="39"/>
                  </a:cubicBezTo>
                  <a:cubicBezTo>
                    <a:pt x="118" y="37"/>
                    <a:pt x="121" y="35"/>
                    <a:pt x="123" y="33"/>
                  </a:cubicBezTo>
                  <a:cubicBezTo>
                    <a:pt x="120" y="28"/>
                    <a:pt x="116" y="23"/>
                    <a:pt x="113" y="20"/>
                  </a:cubicBezTo>
                  <a:cubicBezTo>
                    <a:pt x="110" y="21"/>
                    <a:pt x="107" y="23"/>
                    <a:pt x="104" y="24"/>
                  </a:cubicBezTo>
                  <a:cubicBezTo>
                    <a:pt x="103" y="23"/>
                    <a:pt x="102" y="22"/>
                    <a:pt x="100" y="21"/>
                  </a:cubicBezTo>
                  <a:cubicBezTo>
                    <a:pt x="99" y="20"/>
                    <a:pt x="97" y="19"/>
                    <a:pt x="96" y="18"/>
                  </a:cubicBezTo>
                  <a:cubicBezTo>
                    <a:pt x="97" y="15"/>
                    <a:pt x="98" y="12"/>
                    <a:pt x="98" y="9"/>
                  </a:cubicBezTo>
                  <a:cubicBezTo>
                    <a:pt x="93" y="6"/>
                    <a:pt x="88" y="4"/>
                    <a:pt x="83" y="2"/>
                  </a:cubicBezTo>
                  <a:cubicBezTo>
                    <a:pt x="81" y="5"/>
                    <a:pt x="80" y="8"/>
                    <a:pt x="78" y="11"/>
                  </a:cubicBezTo>
                  <a:cubicBezTo>
                    <a:pt x="76" y="10"/>
                    <a:pt x="75" y="10"/>
                    <a:pt x="73" y="10"/>
                  </a:cubicBezTo>
                  <a:cubicBezTo>
                    <a:pt x="71" y="9"/>
                    <a:pt x="69" y="9"/>
                    <a:pt x="68" y="9"/>
                  </a:cubicBezTo>
                  <a:cubicBezTo>
                    <a:pt x="67" y="6"/>
                    <a:pt x="66" y="3"/>
                    <a:pt x="65" y="0"/>
                  </a:cubicBezTo>
                  <a:cubicBezTo>
                    <a:pt x="60" y="0"/>
                    <a:pt x="54" y="1"/>
                    <a:pt x="49" y="2"/>
                  </a:cubicBezTo>
                  <a:cubicBezTo>
                    <a:pt x="49" y="6"/>
                    <a:pt x="48" y="9"/>
                    <a:pt x="49" y="12"/>
                  </a:cubicBezTo>
                  <a:cubicBezTo>
                    <a:pt x="44" y="14"/>
                    <a:pt x="44" y="14"/>
                    <a:pt x="44" y="14"/>
                  </a:cubicBezTo>
                  <a:cubicBezTo>
                    <a:pt x="39" y="16"/>
                    <a:pt x="39" y="16"/>
                    <a:pt x="39" y="16"/>
                  </a:cubicBezTo>
                  <a:cubicBezTo>
                    <a:pt x="37" y="14"/>
                    <a:pt x="34" y="12"/>
                    <a:pt x="32" y="9"/>
                  </a:cubicBezTo>
                  <a:cubicBezTo>
                    <a:pt x="27" y="12"/>
                    <a:pt x="23" y="16"/>
                    <a:pt x="19" y="19"/>
                  </a:cubicBezTo>
                  <a:cubicBezTo>
                    <a:pt x="20" y="22"/>
                    <a:pt x="22" y="25"/>
                    <a:pt x="24" y="28"/>
                  </a:cubicBezTo>
                  <a:cubicBezTo>
                    <a:pt x="23" y="29"/>
                    <a:pt x="21" y="30"/>
                    <a:pt x="20" y="32"/>
                  </a:cubicBezTo>
                  <a:cubicBezTo>
                    <a:pt x="19" y="33"/>
                    <a:pt x="18" y="35"/>
                    <a:pt x="17" y="36"/>
                  </a:cubicBezTo>
                  <a:cubicBezTo>
                    <a:pt x="14" y="35"/>
                    <a:pt x="11" y="35"/>
                    <a:pt x="8" y="34"/>
                  </a:cubicBezTo>
                  <a:cubicBezTo>
                    <a:pt x="5" y="39"/>
                    <a:pt x="3" y="44"/>
                    <a:pt x="2" y="49"/>
                  </a:cubicBezTo>
                  <a:cubicBezTo>
                    <a:pt x="5" y="51"/>
                    <a:pt x="7" y="52"/>
                    <a:pt x="10" y="54"/>
                  </a:cubicBezTo>
                  <a:cubicBezTo>
                    <a:pt x="10" y="56"/>
                    <a:pt x="10" y="57"/>
                    <a:pt x="9" y="59"/>
                  </a:cubicBezTo>
                  <a:cubicBezTo>
                    <a:pt x="9" y="61"/>
                    <a:pt x="9" y="63"/>
                    <a:pt x="9" y="64"/>
                  </a:cubicBezTo>
                  <a:cubicBezTo>
                    <a:pt x="6" y="65"/>
                    <a:pt x="3" y="66"/>
                    <a:pt x="0" y="67"/>
                  </a:cubicBezTo>
                  <a:cubicBezTo>
                    <a:pt x="0" y="73"/>
                    <a:pt x="0" y="78"/>
                    <a:pt x="2" y="83"/>
                  </a:cubicBezTo>
                  <a:cubicBezTo>
                    <a:pt x="5" y="84"/>
                    <a:pt x="8" y="84"/>
                    <a:pt x="11" y="83"/>
                  </a:cubicBezTo>
                  <a:cubicBezTo>
                    <a:pt x="13" y="88"/>
                    <a:pt x="13" y="88"/>
                    <a:pt x="13" y="88"/>
                  </a:cubicBezTo>
                  <a:cubicBezTo>
                    <a:pt x="15" y="93"/>
                    <a:pt x="15" y="93"/>
                    <a:pt x="15" y="93"/>
                  </a:cubicBezTo>
                  <a:cubicBezTo>
                    <a:pt x="13" y="95"/>
                    <a:pt x="11" y="98"/>
                    <a:pt x="9" y="100"/>
                  </a:cubicBezTo>
                  <a:cubicBezTo>
                    <a:pt x="12" y="105"/>
                    <a:pt x="15" y="109"/>
                    <a:pt x="19" y="113"/>
                  </a:cubicBezTo>
                  <a:cubicBezTo>
                    <a:pt x="22" y="112"/>
                    <a:pt x="25" y="110"/>
                    <a:pt x="27" y="108"/>
                  </a:cubicBezTo>
                  <a:cubicBezTo>
                    <a:pt x="29" y="109"/>
                    <a:pt x="30" y="111"/>
                    <a:pt x="31" y="112"/>
                  </a:cubicBezTo>
                  <a:cubicBezTo>
                    <a:pt x="33" y="113"/>
                    <a:pt x="34" y="114"/>
                    <a:pt x="36" y="115"/>
                  </a:cubicBezTo>
                  <a:cubicBezTo>
                    <a:pt x="35" y="118"/>
                    <a:pt x="34" y="121"/>
                    <a:pt x="33" y="124"/>
                  </a:cubicBezTo>
                  <a:cubicBezTo>
                    <a:pt x="38" y="127"/>
                    <a:pt x="43" y="129"/>
                    <a:pt x="49" y="130"/>
                  </a:cubicBezTo>
                  <a:cubicBezTo>
                    <a:pt x="50" y="127"/>
                    <a:pt x="52" y="125"/>
                    <a:pt x="53" y="122"/>
                  </a:cubicBezTo>
                  <a:cubicBezTo>
                    <a:pt x="55" y="122"/>
                    <a:pt x="57" y="123"/>
                    <a:pt x="59" y="123"/>
                  </a:cubicBezTo>
                  <a:cubicBezTo>
                    <a:pt x="60" y="123"/>
                    <a:pt x="62" y="123"/>
                    <a:pt x="64" y="123"/>
                  </a:cubicBezTo>
                  <a:cubicBezTo>
                    <a:pt x="65" y="126"/>
                    <a:pt x="66" y="130"/>
                    <a:pt x="67" y="132"/>
                  </a:cubicBezTo>
                  <a:cubicBezTo>
                    <a:pt x="72" y="132"/>
                    <a:pt x="78" y="132"/>
                    <a:pt x="83" y="130"/>
                  </a:cubicBezTo>
                  <a:cubicBezTo>
                    <a:pt x="83" y="127"/>
                    <a:pt x="83" y="124"/>
                    <a:pt x="83" y="121"/>
                  </a:cubicBezTo>
                  <a:cubicBezTo>
                    <a:pt x="88" y="119"/>
                    <a:pt x="88" y="119"/>
                    <a:pt x="88" y="119"/>
                  </a:cubicBezTo>
                  <a:cubicBezTo>
                    <a:pt x="93" y="117"/>
                    <a:pt x="93" y="117"/>
                    <a:pt x="93" y="117"/>
                  </a:cubicBezTo>
                  <a:cubicBezTo>
                    <a:pt x="95" y="119"/>
                    <a:pt x="97" y="121"/>
                    <a:pt x="100" y="123"/>
                  </a:cubicBezTo>
                  <a:cubicBezTo>
                    <a:pt x="104" y="121"/>
                    <a:pt x="109" y="117"/>
                    <a:pt x="113" y="113"/>
                  </a:cubicBezTo>
                  <a:cubicBezTo>
                    <a:pt x="111" y="110"/>
                    <a:pt x="109" y="108"/>
                    <a:pt x="108" y="105"/>
                  </a:cubicBezTo>
                  <a:cubicBezTo>
                    <a:pt x="109" y="103"/>
                    <a:pt x="110" y="102"/>
                    <a:pt x="111" y="101"/>
                  </a:cubicBezTo>
                  <a:cubicBezTo>
                    <a:pt x="112" y="99"/>
                    <a:pt x="113" y="98"/>
                    <a:pt x="114" y="96"/>
                  </a:cubicBezTo>
                  <a:cubicBezTo>
                    <a:pt x="117" y="97"/>
                    <a:pt x="120" y="98"/>
                    <a:pt x="123" y="99"/>
                  </a:cubicBezTo>
                  <a:cubicBezTo>
                    <a:pt x="126" y="94"/>
                    <a:pt x="128" y="89"/>
                    <a:pt x="130" y="83"/>
                  </a:cubicBezTo>
                  <a:cubicBezTo>
                    <a:pt x="127" y="82"/>
                    <a:pt x="124" y="80"/>
                    <a:pt x="121" y="79"/>
                  </a:cubicBezTo>
                  <a:cubicBezTo>
                    <a:pt x="122" y="77"/>
                    <a:pt x="122" y="75"/>
                    <a:pt x="122" y="73"/>
                  </a:cubicBezTo>
                  <a:cubicBezTo>
                    <a:pt x="123" y="72"/>
                    <a:pt x="123" y="70"/>
                    <a:pt x="123" y="68"/>
                  </a:cubicBezTo>
                  <a:cubicBezTo>
                    <a:pt x="126" y="67"/>
                    <a:pt x="129" y="67"/>
                    <a:pt x="132" y="66"/>
                  </a:cubicBezTo>
                  <a:cubicBezTo>
                    <a:pt x="132" y="60"/>
                    <a:pt x="131" y="54"/>
                    <a:pt x="130" y="49"/>
                  </a:cubicBezTo>
                  <a:cubicBezTo>
                    <a:pt x="126" y="49"/>
                    <a:pt x="123" y="49"/>
                    <a:pt x="120" y="49"/>
                  </a:cubicBezTo>
                  <a:lnTo>
                    <a:pt x="118" y="44"/>
                  </a:lnTo>
                  <a:close/>
                  <a:moveTo>
                    <a:pt x="91" y="86"/>
                  </a:moveTo>
                  <a:cubicBezTo>
                    <a:pt x="88" y="90"/>
                    <a:pt x="83" y="94"/>
                    <a:pt x="78" y="96"/>
                  </a:cubicBezTo>
                  <a:cubicBezTo>
                    <a:pt x="73" y="98"/>
                    <a:pt x="67" y="99"/>
                    <a:pt x="62" y="98"/>
                  </a:cubicBezTo>
                  <a:cubicBezTo>
                    <a:pt x="56" y="97"/>
                    <a:pt x="51" y="95"/>
                    <a:pt x="46" y="92"/>
                  </a:cubicBezTo>
                  <a:cubicBezTo>
                    <a:pt x="42" y="89"/>
                    <a:pt x="38" y="84"/>
                    <a:pt x="36" y="79"/>
                  </a:cubicBezTo>
                  <a:cubicBezTo>
                    <a:pt x="34" y="74"/>
                    <a:pt x="33" y="68"/>
                    <a:pt x="34" y="62"/>
                  </a:cubicBezTo>
                  <a:cubicBezTo>
                    <a:pt x="35" y="57"/>
                    <a:pt x="37" y="51"/>
                    <a:pt x="40" y="47"/>
                  </a:cubicBezTo>
                  <a:cubicBezTo>
                    <a:pt x="44" y="42"/>
                    <a:pt x="48" y="39"/>
                    <a:pt x="53" y="37"/>
                  </a:cubicBezTo>
                  <a:cubicBezTo>
                    <a:pt x="59" y="35"/>
                    <a:pt x="64" y="34"/>
                    <a:pt x="70" y="34"/>
                  </a:cubicBezTo>
                  <a:cubicBezTo>
                    <a:pt x="75" y="35"/>
                    <a:pt x="81" y="37"/>
                    <a:pt x="85" y="41"/>
                  </a:cubicBezTo>
                  <a:cubicBezTo>
                    <a:pt x="90" y="44"/>
                    <a:pt x="93" y="49"/>
                    <a:pt x="95" y="54"/>
                  </a:cubicBezTo>
                  <a:cubicBezTo>
                    <a:pt x="97" y="59"/>
                    <a:pt x="98" y="65"/>
                    <a:pt x="98" y="70"/>
                  </a:cubicBezTo>
                  <a:cubicBezTo>
                    <a:pt x="97" y="76"/>
                    <a:pt x="95" y="81"/>
                    <a:pt x="9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6">
              <a:extLst>
                <a:ext uri="{FF2B5EF4-FFF2-40B4-BE49-F238E27FC236}">
                  <a16:creationId xmlns:a16="http://schemas.microsoft.com/office/drawing/2014/main" id="{088DFCF0-4EFA-410F-8857-1D56569819AC}"/>
                </a:ext>
              </a:extLst>
            </p:cNvPr>
            <p:cNvSpPr>
              <a:spLocks noEditPoints="1"/>
            </p:cNvSpPr>
            <p:nvPr/>
          </p:nvSpPr>
          <p:spPr bwMode="auto">
            <a:xfrm>
              <a:off x="10594976" y="2798763"/>
              <a:ext cx="501650" cy="506412"/>
            </a:xfrm>
            <a:custGeom>
              <a:avLst/>
              <a:gdLst>
                <a:gd name="T0" fmla="*/ 116 w 132"/>
                <a:gd name="T1" fmla="*/ 39 h 132"/>
                <a:gd name="T2" fmla="*/ 113 w 132"/>
                <a:gd name="T3" fmla="*/ 20 h 132"/>
                <a:gd name="T4" fmla="*/ 100 w 132"/>
                <a:gd name="T5" fmla="*/ 21 h 132"/>
                <a:gd name="T6" fmla="*/ 98 w 132"/>
                <a:gd name="T7" fmla="*/ 9 h 132"/>
                <a:gd name="T8" fmla="*/ 78 w 132"/>
                <a:gd name="T9" fmla="*/ 11 h 132"/>
                <a:gd name="T10" fmla="*/ 68 w 132"/>
                <a:gd name="T11" fmla="*/ 9 h 132"/>
                <a:gd name="T12" fmla="*/ 49 w 132"/>
                <a:gd name="T13" fmla="*/ 2 h 132"/>
                <a:gd name="T14" fmla="*/ 44 w 132"/>
                <a:gd name="T15" fmla="*/ 14 h 132"/>
                <a:gd name="T16" fmla="*/ 32 w 132"/>
                <a:gd name="T17" fmla="*/ 9 h 132"/>
                <a:gd name="T18" fmla="*/ 24 w 132"/>
                <a:gd name="T19" fmla="*/ 28 h 132"/>
                <a:gd name="T20" fmla="*/ 17 w 132"/>
                <a:gd name="T21" fmla="*/ 36 h 132"/>
                <a:gd name="T22" fmla="*/ 2 w 132"/>
                <a:gd name="T23" fmla="*/ 49 h 132"/>
                <a:gd name="T24" fmla="*/ 9 w 132"/>
                <a:gd name="T25" fmla="*/ 59 h 132"/>
                <a:gd name="T26" fmla="*/ 0 w 132"/>
                <a:gd name="T27" fmla="*/ 67 h 132"/>
                <a:gd name="T28" fmla="*/ 11 w 132"/>
                <a:gd name="T29" fmla="*/ 83 h 132"/>
                <a:gd name="T30" fmla="*/ 15 w 132"/>
                <a:gd name="T31" fmla="*/ 93 h 132"/>
                <a:gd name="T32" fmla="*/ 19 w 132"/>
                <a:gd name="T33" fmla="*/ 113 h 132"/>
                <a:gd name="T34" fmla="*/ 31 w 132"/>
                <a:gd name="T35" fmla="*/ 112 h 132"/>
                <a:gd name="T36" fmla="*/ 33 w 132"/>
                <a:gd name="T37" fmla="*/ 124 h 132"/>
                <a:gd name="T38" fmla="*/ 53 w 132"/>
                <a:gd name="T39" fmla="*/ 122 h 132"/>
                <a:gd name="T40" fmla="*/ 64 w 132"/>
                <a:gd name="T41" fmla="*/ 123 h 132"/>
                <a:gd name="T42" fmla="*/ 83 w 132"/>
                <a:gd name="T43" fmla="*/ 130 h 132"/>
                <a:gd name="T44" fmla="*/ 88 w 132"/>
                <a:gd name="T45" fmla="*/ 119 h 132"/>
                <a:gd name="T46" fmla="*/ 100 w 132"/>
                <a:gd name="T47" fmla="*/ 123 h 132"/>
                <a:gd name="T48" fmla="*/ 108 w 132"/>
                <a:gd name="T49" fmla="*/ 105 h 132"/>
                <a:gd name="T50" fmla="*/ 114 w 132"/>
                <a:gd name="T51" fmla="*/ 96 h 132"/>
                <a:gd name="T52" fmla="*/ 130 w 132"/>
                <a:gd name="T53" fmla="*/ 83 h 132"/>
                <a:gd name="T54" fmla="*/ 122 w 132"/>
                <a:gd name="T55" fmla="*/ 73 h 132"/>
                <a:gd name="T56" fmla="*/ 132 w 132"/>
                <a:gd name="T57" fmla="*/ 66 h 132"/>
                <a:gd name="T58" fmla="*/ 120 w 132"/>
                <a:gd name="T59" fmla="*/ 49 h 132"/>
                <a:gd name="T60" fmla="*/ 91 w 132"/>
                <a:gd name="T61" fmla="*/ 86 h 132"/>
                <a:gd name="T62" fmla="*/ 62 w 132"/>
                <a:gd name="T63" fmla="*/ 98 h 132"/>
                <a:gd name="T64" fmla="*/ 36 w 132"/>
                <a:gd name="T65" fmla="*/ 79 h 132"/>
                <a:gd name="T66" fmla="*/ 40 w 132"/>
                <a:gd name="T67" fmla="*/ 47 h 132"/>
                <a:gd name="T68" fmla="*/ 70 w 132"/>
                <a:gd name="T69" fmla="*/ 34 h 132"/>
                <a:gd name="T70" fmla="*/ 95 w 132"/>
                <a:gd name="T71" fmla="*/ 54 h 132"/>
                <a:gd name="T72" fmla="*/ 91 w 132"/>
                <a:gd name="T73" fmla="*/ 8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118" y="44"/>
                  </a:moveTo>
                  <a:cubicBezTo>
                    <a:pt x="116" y="39"/>
                    <a:pt x="116" y="39"/>
                    <a:pt x="116" y="39"/>
                  </a:cubicBezTo>
                  <a:cubicBezTo>
                    <a:pt x="118" y="37"/>
                    <a:pt x="121" y="35"/>
                    <a:pt x="123" y="33"/>
                  </a:cubicBezTo>
                  <a:cubicBezTo>
                    <a:pt x="120" y="28"/>
                    <a:pt x="116" y="23"/>
                    <a:pt x="113" y="20"/>
                  </a:cubicBezTo>
                  <a:cubicBezTo>
                    <a:pt x="110" y="21"/>
                    <a:pt x="107" y="23"/>
                    <a:pt x="104" y="24"/>
                  </a:cubicBezTo>
                  <a:cubicBezTo>
                    <a:pt x="103" y="23"/>
                    <a:pt x="102" y="22"/>
                    <a:pt x="100" y="21"/>
                  </a:cubicBezTo>
                  <a:cubicBezTo>
                    <a:pt x="99" y="20"/>
                    <a:pt x="97" y="19"/>
                    <a:pt x="96" y="18"/>
                  </a:cubicBezTo>
                  <a:cubicBezTo>
                    <a:pt x="97" y="15"/>
                    <a:pt x="98" y="12"/>
                    <a:pt x="98" y="9"/>
                  </a:cubicBezTo>
                  <a:cubicBezTo>
                    <a:pt x="93" y="6"/>
                    <a:pt x="88" y="4"/>
                    <a:pt x="83" y="2"/>
                  </a:cubicBezTo>
                  <a:cubicBezTo>
                    <a:pt x="81" y="5"/>
                    <a:pt x="80" y="8"/>
                    <a:pt x="78" y="11"/>
                  </a:cubicBezTo>
                  <a:cubicBezTo>
                    <a:pt x="76" y="10"/>
                    <a:pt x="75" y="10"/>
                    <a:pt x="73" y="10"/>
                  </a:cubicBezTo>
                  <a:cubicBezTo>
                    <a:pt x="71" y="9"/>
                    <a:pt x="69" y="9"/>
                    <a:pt x="68" y="9"/>
                  </a:cubicBezTo>
                  <a:cubicBezTo>
                    <a:pt x="67" y="6"/>
                    <a:pt x="66" y="3"/>
                    <a:pt x="65" y="0"/>
                  </a:cubicBezTo>
                  <a:cubicBezTo>
                    <a:pt x="60" y="0"/>
                    <a:pt x="54" y="1"/>
                    <a:pt x="49" y="2"/>
                  </a:cubicBezTo>
                  <a:cubicBezTo>
                    <a:pt x="49" y="6"/>
                    <a:pt x="48" y="9"/>
                    <a:pt x="49" y="12"/>
                  </a:cubicBezTo>
                  <a:cubicBezTo>
                    <a:pt x="44" y="14"/>
                    <a:pt x="44" y="14"/>
                    <a:pt x="44" y="14"/>
                  </a:cubicBezTo>
                  <a:cubicBezTo>
                    <a:pt x="39" y="16"/>
                    <a:pt x="39" y="16"/>
                    <a:pt x="39" y="16"/>
                  </a:cubicBezTo>
                  <a:cubicBezTo>
                    <a:pt x="37" y="14"/>
                    <a:pt x="34" y="12"/>
                    <a:pt x="32" y="9"/>
                  </a:cubicBezTo>
                  <a:cubicBezTo>
                    <a:pt x="27" y="12"/>
                    <a:pt x="23" y="16"/>
                    <a:pt x="19" y="19"/>
                  </a:cubicBezTo>
                  <a:cubicBezTo>
                    <a:pt x="20" y="22"/>
                    <a:pt x="22" y="25"/>
                    <a:pt x="24" y="28"/>
                  </a:cubicBezTo>
                  <a:cubicBezTo>
                    <a:pt x="23" y="29"/>
                    <a:pt x="21" y="30"/>
                    <a:pt x="20" y="32"/>
                  </a:cubicBezTo>
                  <a:cubicBezTo>
                    <a:pt x="19" y="33"/>
                    <a:pt x="18" y="35"/>
                    <a:pt x="17" y="36"/>
                  </a:cubicBezTo>
                  <a:cubicBezTo>
                    <a:pt x="14" y="35"/>
                    <a:pt x="11" y="35"/>
                    <a:pt x="8" y="34"/>
                  </a:cubicBezTo>
                  <a:cubicBezTo>
                    <a:pt x="5" y="39"/>
                    <a:pt x="3" y="44"/>
                    <a:pt x="2" y="49"/>
                  </a:cubicBezTo>
                  <a:cubicBezTo>
                    <a:pt x="5" y="51"/>
                    <a:pt x="7" y="52"/>
                    <a:pt x="10" y="54"/>
                  </a:cubicBezTo>
                  <a:cubicBezTo>
                    <a:pt x="10" y="56"/>
                    <a:pt x="10" y="57"/>
                    <a:pt x="9" y="59"/>
                  </a:cubicBezTo>
                  <a:cubicBezTo>
                    <a:pt x="9" y="61"/>
                    <a:pt x="9" y="63"/>
                    <a:pt x="9" y="64"/>
                  </a:cubicBezTo>
                  <a:cubicBezTo>
                    <a:pt x="6" y="65"/>
                    <a:pt x="3" y="66"/>
                    <a:pt x="0" y="67"/>
                  </a:cubicBezTo>
                  <a:cubicBezTo>
                    <a:pt x="0" y="73"/>
                    <a:pt x="0" y="78"/>
                    <a:pt x="2" y="83"/>
                  </a:cubicBezTo>
                  <a:cubicBezTo>
                    <a:pt x="5" y="84"/>
                    <a:pt x="8" y="84"/>
                    <a:pt x="11" y="83"/>
                  </a:cubicBezTo>
                  <a:cubicBezTo>
                    <a:pt x="13" y="88"/>
                    <a:pt x="13" y="88"/>
                    <a:pt x="13" y="88"/>
                  </a:cubicBezTo>
                  <a:cubicBezTo>
                    <a:pt x="15" y="93"/>
                    <a:pt x="15" y="93"/>
                    <a:pt x="15" y="93"/>
                  </a:cubicBezTo>
                  <a:cubicBezTo>
                    <a:pt x="13" y="95"/>
                    <a:pt x="11" y="98"/>
                    <a:pt x="9" y="100"/>
                  </a:cubicBezTo>
                  <a:cubicBezTo>
                    <a:pt x="12" y="105"/>
                    <a:pt x="15" y="109"/>
                    <a:pt x="19" y="113"/>
                  </a:cubicBezTo>
                  <a:cubicBezTo>
                    <a:pt x="22" y="112"/>
                    <a:pt x="25" y="110"/>
                    <a:pt x="27" y="108"/>
                  </a:cubicBezTo>
                  <a:cubicBezTo>
                    <a:pt x="29" y="109"/>
                    <a:pt x="30" y="111"/>
                    <a:pt x="31" y="112"/>
                  </a:cubicBezTo>
                  <a:cubicBezTo>
                    <a:pt x="33" y="113"/>
                    <a:pt x="34" y="114"/>
                    <a:pt x="36" y="115"/>
                  </a:cubicBezTo>
                  <a:cubicBezTo>
                    <a:pt x="35" y="118"/>
                    <a:pt x="34" y="121"/>
                    <a:pt x="33" y="124"/>
                  </a:cubicBezTo>
                  <a:cubicBezTo>
                    <a:pt x="38" y="127"/>
                    <a:pt x="43" y="129"/>
                    <a:pt x="49" y="130"/>
                  </a:cubicBezTo>
                  <a:cubicBezTo>
                    <a:pt x="50" y="127"/>
                    <a:pt x="52" y="125"/>
                    <a:pt x="53" y="122"/>
                  </a:cubicBezTo>
                  <a:cubicBezTo>
                    <a:pt x="55" y="122"/>
                    <a:pt x="57" y="123"/>
                    <a:pt x="59" y="123"/>
                  </a:cubicBezTo>
                  <a:cubicBezTo>
                    <a:pt x="60" y="123"/>
                    <a:pt x="62" y="123"/>
                    <a:pt x="64" y="123"/>
                  </a:cubicBezTo>
                  <a:cubicBezTo>
                    <a:pt x="65" y="126"/>
                    <a:pt x="66" y="130"/>
                    <a:pt x="67" y="132"/>
                  </a:cubicBezTo>
                  <a:cubicBezTo>
                    <a:pt x="72" y="132"/>
                    <a:pt x="78" y="132"/>
                    <a:pt x="83" y="130"/>
                  </a:cubicBezTo>
                  <a:cubicBezTo>
                    <a:pt x="83" y="127"/>
                    <a:pt x="83" y="124"/>
                    <a:pt x="83" y="121"/>
                  </a:cubicBezTo>
                  <a:cubicBezTo>
                    <a:pt x="88" y="119"/>
                    <a:pt x="88" y="119"/>
                    <a:pt x="88" y="119"/>
                  </a:cubicBezTo>
                  <a:cubicBezTo>
                    <a:pt x="93" y="117"/>
                    <a:pt x="93" y="117"/>
                    <a:pt x="93" y="117"/>
                  </a:cubicBezTo>
                  <a:cubicBezTo>
                    <a:pt x="95" y="119"/>
                    <a:pt x="97" y="121"/>
                    <a:pt x="100" y="123"/>
                  </a:cubicBezTo>
                  <a:cubicBezTo>
                    <a:pt x="104" y="121"/>
                    <a:pt x="109" y="117"/>
                    <a:pt x="113" y="113"/>
                  </a:cubicBezTo>
                  <a:cubicBezTo>
                    <a:pt x="111" y="110"/>
                    <a:pt x="109" y="108"/>
                    <a:pt x="108" y="105"/>
                  </a:cubicBezTo>
                  <a:cubicBezTo>
                    <a:pt x="109" y="103"/>
                    <a:pt x="110" y="102"/>
                    <a:pt x="111" y="101"/>
                  </a:cubicBezTo>
                  <a:cubicBezTo>
                    <a:pt x="112" y="99"/>
                    <a:pt x="113" y="98"/>
                    <a:pt x="114" y="96"/>
                  </a:cubicBezTo>
                  <a:cubicBezTo>
                    <a:pt x="117" y="97"/>
                    <a:pt x="120" y="98"/>
                    <a:pt x="123" y="99"/>
                  </a:cubicBezTo>
                  <a:cubicBezTo>
                    <a:pt x="126" y="94"/>
                    <a:pt x="128" y="89"/>
                    <a:pt x="130" y="83"/>
                  </a:cubicBezTo>
                  <a:cubicBezTo>
                    <a:pt x="127" y="82"/>
                    <a:pt x="124" y="80"/>
                    <a:pt x="121" y="79"/>
                  </a:cubicBezTo>
                  <a:cubicBezTo>
                    <a:pt x="122" y="77"/>
                    <a:pt x="122" y="75"/>
                    <a:pt x="122" y="73"/>
                  </a:cubicBezTo>
                  <a:cubicBezTo>
                    <a:pt x="123" y="72"/>
                    <a:pt x="123" y="70"/>
                    <a:pt x="123" y="68"/>
                  </a:cubicBezTo>
                  <a:cubicBezTo>
                    <a:pt x="126" y="67"/>
                    <a:pt x="129" y="67"/>
                    <a:pt x="132" y="66"/>
                  </a:cubicBezTo>
                  <a:cubicBezTo>
                    <a:pt x="132" y="60"/>
                    <a:pt x="131" y="54"/>
                    <a:pt x="130" y="49"/>
                  </a:cubicBezTo>
                  <a:cubicBezTo>
                    <a:pt x="126" y="49"/>
                    <a:pt x="123" y="49"/>
                    <a:pt x="120" y="49"/>
                  </a:cubicBezTo>
                  <a:lnTo>
                    <a:pt x="118" y="44"/>
                  </a:lnTo>
                  <a:close/>
                  <a:moveTo>
                    <a:pt x="91" y="86"/>
                  </a:moveTo>
                  <a:cubicBezTo>
                    <a:pt x="88" y="90"/>
                    <a:pt x="83" y="94"/>
                    <a:pt x="78" y="96"/>
                  </a:cubicBezTo>
                  <a:cubicBezTo>
                    <a:pt x="73" y="98"/>
                    <a:pt x="67" y="99"/>
                    <a:pt x="62" y="98"/>
                  </a:cubicBezTo>
                  <a:cubicBezTo>
                    <a:pt x="56" y="97"/>
                    <a:pt x="51" y="95"/>
                    <a:pt x="46" y="92"/>
                  </a:cubicBezTo>
                  <a:cubicBezTo>
                    <a:pt x="42" y="89"/>
                    <a:pt x="38" y="84"/>
                    <a:pt x="36" y="79"/>
                  </a:cubicBezTo>
                  <a:cubicBezTo>
                    <a:pt x="34" y="74"/>
                    <a:pt x="33" y="68"/>
                    <a:pt x="34" y="62"/>
                  </a:cubicBezTo>
                  <a:cubicBezTo>
                    <a:pt x="35" y="57"/>
                    <a:pt x="37" y="51"/>
                    <a:pt x="40" y="47"/>
                  </a:cubicBezTo>
                  <a:cubicBezTo>
                    <a:pt x="44" y="42"/>
                    <a:pt x="48" y="39"/>
                    <a:pt x="53" y="37"/>
                  </a:cubicBezTo>
                  <a:cubicBezTo>
                    <a:pt x="59" y="35"/>
                    <a:pt x="64" y="34"/>
                    <a:pt x="70" y="34"/>
                  </a:cubicBezTo>
                  <a:cubicBezTo>
                    <a:pt x="75" y="35"/>
                    <a:pt x="81" y="37"/>
                    <a:pt x="85" y="41"/>
                  </a:cubicBezTo>
                  <a:cubicBezTo>
                    <a:pt x="90" y="44"/>
                    <a:pt x="93" y="49"/>
                    <a:pt x="95" y="54"/>
                  </a:cubicBezTo>
                  <a:cubicBezTo>
                    <a:pt x="97" y="59"/>
                    <a:pt x="98" y="65"/>
                    <a:pt x="98" y="70"/>
                  </a:cubicBezTo>
                  <a:cubicBezTo>
                    <a:pt x="97" y="76"/>
                    <a:pt x="95" y="81"/>
                    <a:pt x="9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7">
              <a:extLst>
                <a:ext uri="{FF2B5EF4-FFF2-40B4-BE49-F238E27FC236}">
                  <a16:creationId xmlns:a16="http://schemas.microsoft.com/office/drawing/2014/main" id="{CF6B15B8-4CDF-443A-9828-7743608E6E4D}"/>
                </a:ext>
              </a:extLst>
            </p:cNvPr>
            <p:cNvSpPr>
              <a:spLocks noEditPoints="1"/>
            </p:cNvSpPr>
            <p:nvPr/>
          </p:nvSpPr>
          <p:spPr bwMode="auto">
            <a:xfrm>
              <a:off x="11107738" y="2982913"/>
              <a:ext cx="247650" cy="249237"/>
            </a:xfrm>
            <a:custGeom>
              <a:avLst/>
              <a:gdLst>
                <a:gd name="T0" fmla="*/ 60 w 65"/>
                <a:gd name="T1" fmla="*/ 30 h 65"/>
                <a:gd name="T2" fmla="*/ 63 w 65"/>
                <a:gd name="T3" fmla="*/ 20 h 65"/>
                <a:gd name="T4" fmla="*/ 57 w 65"/>
                <a:gd name="T5" fmla="*/ 18 h 65"/>
                <a:gd name="T6" fmla="*/ 58 w 65"/>
                <a:gd name="T7" fmla="*/ 12 h 65"/>
                <a:gd name="T8" fmla="*/ 49 w 65"/>
                <a:gd name="T9" fmla="*/ 9 h 65"/>
                <a:gd name="T10" fmla="*/ 44 w 65"/>
                <a:gd name="T11" fmla="*/ 6 h 65"/>
                <a:gd name="T12" fmla="*/ 37 w 65"/>
                <a:gd name="T13" fmla="*/ 0 h 65"/>
                <a:gd name="T14" fmla="*/ 32 w 65"/>
                <a:gd name="T15" fmla="*/ 4 h 65"/>
                <a:gd name="T16" fmla="*/ 28 w 65"/>
                <a:gd name="T17" fmla="*/ 0 h 65"/>
                <a:gd name="T18" fmla="*/ 20 w 65"/>
                <a:gd name="T19" fmla="*/ 6 h 65"/>
                <a:gd name="T20" fmla="*/ 16 w 65"/>
                <a:gd name="T21" fmla="*/ 9 h 65"/>
                <a:gd name="T22" fmla="*/ 6 w 65"/>
                <a:gd name="T23" fmla="*/ 12 h 65"/>
                <a:gd name="T24" fmla="*/ 8 w 65"/>
                <a:gd name="T25" fmla="*/ 18 h 65"/>
                <a:gd name="T26" fmla="*/ 2 w 65"/>
                <a:gd name="T27" fmla="*/ 20 h 65"/>
                <a:gd name="T28" fmla="*/ 4 w 65"/>
                <a:gd name="T29" fmla="*/ 30 h 65"/>
                <a:gd name="T30" fmla="*/ 4 w 65"/>
                <a:gd name="T31" fmla="*/ 35 h 65"/>
                <a:gd name="T32" fmla="*/ 2 w 65"/>
                <a:gd name="T33" fmla="*/ 45 h 65"/>
                <a:gd name="T34" fmla="*/ 8 w 65"/>
                <a:gd name="T35" fmla="*/ 46 h 65"/>
                <a:gd name="T36" fmla="*/ 6 w 65"/>
                <a:gd name="T37" fmla="*/ 52 h 65"/>
                <a:gd name="T38" fmla="*/ 16 w 65"/>
                <a:gd name="T39" fmla="*/ 55 h 65"/>
                <a:gd name="T40" fmla="*/ 20 w 65"/>
                <a:gd name="T41" fmla="*/ 58 h 65"/>
                <a:gd name="T42" fmla="*/ 28 w 65"/>
                <a:gd name="T43" fmla="*/ 65 h 65"/>
                <a:gd name="T44" fmla="*/ 32 w 65"/>
                <a:gd name="T45" fmla="*/ 61 h 65"/>
                <a:gd name="T46" fmla="*/ 37 w 65"/>
                <a:gd name="T47" fmla="*/ 65 h 65"/>
                <a:gd name="T48" fmla="*/ 44 w 65"/>
                <a:gd name="T49" fmla="*/ 58 h 65"/>
                <a:gd name="T50" fmla="*/ 49 w 65"/>
                <a:gd name="T51" fmla="*/ 55 h 65"/>
                <a:gd name="T52" fmla="*/ 58 w 65"/>
                <a:gd name="T53" fmla="*/ 52 h 65"/>
                <a:gd name="T54" fmla="*/ 57 w 65"/>
                <a:gd name="T55" fmla="*/ 46 h 65"/>
                <a:gd name="T56" fmla="*/ 63 w 65"/>
                <a:gd name="T57" fmla="*/ 45 h 65"/>
                <a:gd name="T58" fmla="*/ 60 w 65"/>
                <a:gd name="T59" fmla="*/ 35 h 65"/>
                <a:gd name="T60" fmla="*/ 40 w 65"/>
                <a:gd name="T61" fmla="*/ 46 h 65"/>
                <a:gd name="T62" fmla="*/ 24 w 65"/>
                <a:gd name="T63" fmla="*/ 46 h 65"/>
                <a:gd name="T64" fmla="*/ 16 w 65"/>
                <a:gd name="T65" fmla="*/ 32 h 65"/>
                <a:gd name="T66" fmla="*/ 24 w 65"/>
                <a:gd name="T67" fmla="*/ 18 h 65"/>
                <a:gd name="T68" fmla="*/ 40 w 65"/>
                <a:gd name="T69" fmla="*/ 18 h 65"/>
                <a:gd name="T70" fmla="*/ 48 w 65"/>
                <a:gd name="T71" fmla="*/ 32 h 65"/>
                <a:gd name="T72" fmla="*/ 40 w 65"/>
                <a:gd name="T7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5">
                  <a:moveTo>
                    <a:pt x="61" y="32"/>
                  </a:moveTo>
                  <a:cubicBezTo>
                    <a:pt x="60" y="30"/>
                    <a:pt x="60" y="30"/>
                    <a:pt x="60" y="30"/>
                  </a:cubicBezTo>
                  <a:cubicBezTo>
                    <a:pt x="62" y="29"/>
                    <a:pt x="63" y="28"/>
                    <a:pt x="65" y="28"/>
                  </a:cubicBezTo>
                  <a:cubicBezTo>
                    <a:pt x="64" y="25"/>
                    <a:pt x="64" y="22"/>
                    <a:pt x="63" y="20"/>
                  </a:cubicBezTo>
                  <a:cubicBezTo>
                    <a:pt x="61" y="20"/>
                    <a:pt x="60" y="20"/>
                    <a:pt x="58" y="20"/>
                  </a:cubicBezTo>
                  <a:cubicBezTo>
                    <a:pt x="58" y="20"/>
                    <a:pt x="57" y="19"/>
                    <a:pt x="57" y="18"/>
                  </a:cubicBezTo>
                  <a:cubicBezTo>
                    <a:pt x="56" y="17"/>
                    <a:pt x="56" y="16"/>
                    <a:pt x="55" y="16"/>
                  </a:cubicBezTo>
                  <a:cubicBezTo>
                    <a:pt x="56" y="15"/>
                    <a:pt x="57" y="13"/>
                    <a:pt x="58" y="12"/>
                  </a:cubicBezTo>
                  <a:cubicBezTo>
                    <a:pt x="57" y="10"/>
                    <a:pt x="55" y="8"/>
                    <a:pt x="52" y="6"/>
                  </a:cubicBezTo>
                  <a:cubicBezTo>
                    <a:pt x="51" y="7"/>
                    <a:pt x="50" y="8"/>
                    <a:pt x="49" y="9"/>
                  </a:cubicBezTo>
                  <a:cubicBezTo>
                    <a:pt x="48" y="8"/>
                    <a:pt x="47" y="8"/>
                    <a:pt x="46" y="8"/>
                  </a:cubicBezTo>
                  <a:cubicBezTo>
                    <a:pt x="46" y="7"/>
                    <a:pt x="45" y="7"/>
                    <a:pt x="44" y="6"/>
                  </a:cubicBezTo>
                  <a:cubicBezTo>
                    <a:pt x="44" y="5"/>
                    <a:pt x="44" y="3"/>
                    <a:pt x="45" y="2"/>
                  </a:cubicBezTo>
                  <a:cubicBezTo>
                    <a:pt x="42" y="1"/>
                    <a:pt x="39" y="0"/>
                    <a:pt x="37" y="0"/>
                  </a:cubicBezTo>
                  <a:cubicBezTo>
                    <a:pt x="36" y="1"/>
                    <a:pt x="35" y="2"/>
                    <a:pt x="35" y="4"/>
                  </a:cubicBezTo>
                  <a:cubicBezTo>
                    <a:pt x="32" y="4"/>
                    <a:pt x="32" y="4"/>
                    <a:pt x="32" y="4"/>
                  </a:cubicBezTo>
                  <a:cubicBezTo>
                    <a:pt x="30" y="4"/>
                    <a:pt x="30" y="4"/>
                    <a:pt x="30" y="4"/>
                  </a:cubicBezTo>
                  <a:cubicBezTo>
                    <a:pt x="29" y="2"/>
                    <a:pt x="28" y="1"/>
                    <a:pt x="28" y="0"/>
                  </a:cubicBezTo>
                  <a:cubicBezTo>
                    <a:pt x="25" y="0"/>
                    <a:pt x="22" y="1"/>
                    <a:pt x="20" y="2"/>
                  </a:cubicBezTo>
                  <a:cubicBezTo>
                    <a:pt x="20" y="3"/>
                    <a:pt x="20" y="5"/>
                    <a:pt x="20" y="6"/>
                  </a:cubicBezTo>
                  <a:cubicBezTo>
                    <a:pt x="20" y="7"/>
                    <a:pt x="19" y="7"/>
                    <a:pt x="18" y="8"/>
                  </a:cubicBezTo>
                  <a:cubicBezTo>
                    <a:pt x="17" y="8"/>
                    <a:pt x="16" y="8"/>
                    <a:pt x="16" y="9"/>
                  </a:cubicBezTo>
                  <a:cubicBezTo>
                    <a:pt x="15" y="8"/>
                    <a:pt x="13" y="7"/>
                    <a:pt x="12" y="6"/>
                  </a:cubicBezTo>
                  <a:cubicBezTo>
                    <a:pt x="10" y="8"/>
                    <a:pt x="8" y="10"/>
                    <a:pt x="6" y="12"/>
                  </a:cubicBezTo>
                  <a:cubicBezTo>
                    <a:pt x="7" y="13"/>
                    <a:pt x="8" y="15"/>
                    <a:pt x="9" y="16"/>
                  </a:cubicBezTo>
                  <a:cubicBezTo>
                    <a:pt x="8" y="16"/>
                    <a:pt x="8" y="17"/>
                    <a:pt x="8" y="18"/>
                  </a:cubicBezTo>
                  <a:cubicBezTo>
                    <a:pt x="7" y="19"/>
                    <a:pt x="7" y="20"/>
                    <a:pt x="6" y="20"/>
                  </a:cubicBezTo>
                  <a:cubicBezTo>
                    <a:pt x="5" y="20"/>
                    <a:pt x="3" y="20"/>
                    <a:pt x="2" y="20"/>
                  </a:cubicBezTo>
                  <a:cubicBezTo>
                    <a:pt x="1" y="22"/>
                    <a:pt x="0" y="25"/>
                    <a:pt x="0" y="28"/>
                  </a:cubicBezTo>
                  <a:cubicBezTo>
                    <a:pt x="1" y="28"/>
                    <a:pt x="2" y="29"/>
                    <a:pt x="4" y="30"/>
                  </a:cubicBezTo>
                  <a:cubicBezTo>
                    <a:pt x="4" y="32"/>
                    <a:pt x="4" y="32"/>
                    <a:pt x="4" y="32"/>
                  </a:cubicBezTo>
                  <a:cubicBezTo>
                    <a:pt x="4" y="35"/>
                    <a:pt x="4" y="35"/>
                    <a:pt x="4" y="35"/>
                  </a:cubicBezTo>
                  <a:cubicBezTo>
                    <a:pt x="2" y="35"/>
                    <a:pt x="1" y="36"/>
                    <a:pt x="0" y="37"/>
                  </a:cubicBezTo>
                  <a:cubicBezTo>
                    <a:pt x="0" y="39"/>
                    <a:pt x="1" y="42"/>
                    <a:pt x="2" y="45"/>
                  </a:cubicBezTo>
                  <a:cubicBezTo>
                    <a:pt x="3" y="44"/>
                    <a:pt x="5" y="44"/>
                    <a:pt x="6" y="44"/>
                  </a:cubicBezTo>
                  <a:cubicBezTo>
                    <a:pt x="7" y="45"/>
                    <a:pt x="7" y="46"/>
                    <a:pt x="8" y="46"/>
                  </a:cubicBezTo>
                  <a:cubicBezTo>
                    <a:pt x="8" y="47"/>
                    <a:pt x="8" y="48"/>
                    <a:pt x="9" y="49"/>
                  </a:cubicBezTo>
                  <a:cubicBezTo>
                    <a:pt x="8" y="50"/>
                    <a:pt x="7" y="51"/>
                    <a:pt x="6" y="52"/>
                  </a:cubicBezTo>
                  <a:cubicBezTo>
                    <a:pt x="8" y="55"/>
                    <a:pt x="10" y="56"/>
                    <a:pt x="12" y="58"/>
                  </a:cubicBezTo>
                  <a:cubicBezTo>
                    <a:pt x="13" y="57"/>
                    <a:pt x="15" y="56"/>
                    <a:pt x="16" y="55"/>
                  </a:cubicBezTo>
                  <a:cubicBezTo>
                    <a:pt x="16" y="56"/>
                    <a:pt x="17" y="56"/>
                    <a:pt x="18" y="57"/>
                  </a:cubicBezTo>
                  <a:cubicBezTo>
                    <a:pt x="19" y="57"/>
                    <a:pt x="20" y="58"/>
                    <a:pt x="20" y="58"/>
                  </a:cubicBezTo>
                  <a:cubicBezTo>
                    <a:pt x="20" y="59"/>
                    <a:pt x="20" y="61"/>
                    <a:pt x="20" y="63"/>
                  </a:cubicBezTo>
                  <a:cubicBezTo>
                    <a:pt x="22" y="64"/>
                    <a:pt x="25" y="64"/>
                    <a:pt x="28" y="65"/>
                  </a:cubicBezTo>
                  <a:cubicBezTo>
                    <a:pt x="28" y="63"/>
                    <a:pt x="29" y="62"/>
                    <a:pt x="30" y="60"/>
                  </a:cubicBezTo>
                  <a:cubicBezTo>
                    <a:pt x="32" y="61"/>
                    <a:pt x="32" y="61"/>
                    <a:pt x="32" y="61"/>
                  </a:cubicBezTo>
                  <a:cubicBezTo>
                    <a:pt x="35" y="60"/>
                    <a:pt x="35" y="60"/>
                    <a:pt x="35" y="60"/>
                  </a:cubicBezTo>
                  <a:cubicBezTo>
                    <a:pt x="35" y="62"/>
                    <a:pt x="36" y="63"/>
                    <a:pt x="37" y="65"/>
                  </a:cubicBezTo>
                  <a:cubicBezTo>
                    <a:pt x="39" y="64"/>
                    <a:pt x="42" y="64"/>
                    <a:pt x="45" y="63"/>
                  </a:cubicBezTo>
                  <a:cubicBezTo>
                    <a:pt x="44" y="61"/>
                    <a:pt x="44" y="59"/>
                    <a:pt x="44" y="58"/>
                  </a:cubicBezTo>
                  <a:cubicBezTo>
                    <a:pt x="45" y="58"/>
                    <a:pt x="46" y="57"/>
                    <a:pt x="46" y="57"/>
                  </a:cubicBezTo>
                  <a:cubicBezTo>
                    <a:pt x="47" y="56"/>
                    <a:pt x="48" y="56"/>
                    <a:pt x="49" y="55"/>
                  </a:cubicBezTo>
                  <a:cubicBezTo>
                    <a:pt x="50" y="56"/>
                    <a:pt x="51" y="57"/>
                    <a:pt x="52" y="58"/>
                  </a:cubicBezTo>
                  <a:cubicBezTo>
                    <a:pt x="55" y="56"/>
                    <a:pt x="57" y="55"/>
                    <a:pt x="58" y="52"/>
                  </a:cubicBezTo>
                  <a:cubicBezTo>
                    <a:pt x="57" y="51"/>
                    <a:pt x="56" y="50"/>
                    <a:pt x="55" y="49"/>
                  </a:cubicBezTo>
                  <a:cubicBezTo>
                    <a:pt x="56" y="48"/>
                    <a:pt x="56" y="47"/>
                    <a:pt x="57" y="46"/>
                  </a:cubicBezTo>
                  <a:cubicBezTo>
                    <a:pt x="57" y="46"/>
                    <a:pt x="58" y="45"/>
                    <a:pt x="58" y="44"/>
                  </a:cubicBezTo>
                  <a:cubicBezTo>
                    <a:pt x="60" y="44"/>
                    <a:pt x="61" y="44"/>
                    <a:pt x="63" y="45"/>
                  </a:cubicBezTo>
                  <a:cubicBezTo>
                    <a:pt x="64" y="42"/>
                    <a:pt x="64" y="39"/>
                    <a:pt x="65" y="37"/>
                  </a:cubicBezTo>
                  <a:cubicBezTo>
                    <a:pt x="63" y="36"/>
                    <a:pt x="62" y="35"/>
                    <a:pt x="60" y="35"/>
                  </a:cubicBezTo>
                  <a:lnTo>
                    <a:pt x="61" y="32"/>
                  </a:lnTo>
                  <a:close/>
                  <a:moveTo>
                    <a:pt x="40" y="46"/>
                  </a:moveTo>
                  <a:cubicBezTo>
                    <a:pt x="38" y="47"/>
                    <a:pt x="35" y="48"/>
                    <a:pt x="32" y="48"/>
                  </a:cubicBezTo>
                  <a:cubicBezTo>
                    <a:pt x="29" y="48"/>
                    <a:pt x="27" y="47"/>
                    <a:pt x="24" y="46"/>
                  </a:cubicBezTo>
                  <a:cubicBezTo>
                    <a:pt x="22" y="45"/>
                    <a:pt x="20" y="43"/>
                    <a:pt x="18" y="40"/>
                  </a:cubicBezTo>
                  <a:cubicBezTo>
                    <a:pt x="17" y="38"/>
                    <a:pt x="16" y="35"/>
                    <a:pt x="16" y="32"/>
                  </a:cubicBezTo>
                  <a:cubicBezTo>
                    <a:pt x="16" y="29"/>
                    <a:pt x="17" y="27"/>
                    <a:pt x="18" y="24"/>
                  </a:cubicBezTo>
                  <a:cubicBezTo>
                    <a:pt x="20" y="22"/>
                    <a:pt x="22" y="20"/>
                    <a:pt x="24" y="18"/>
                  </a:cubicBezTo>
                  <a:cubicBezTo>
                    <a:pt x="27" y="17"/>
                    <a:pt x="29" y="16"/>
                    <a:pt x="32" y="16"/>
                  </a:cubicBezTo>
                  <a:cubicBezTo>
                    <a:pt x="35" y="16"/>
                    <a:pt x="38" y="17"/>
                    <a:pt x="40" y="18"/>
                  </a:cubicBezTo>
                  <a:cubicBezTo>
                    <a:pt x="43" y="20"/>
                    <a:pt x="45" y="22"/>
                    <a:pt x="46" y="24"/>
                  </a:cubicBezTo>
                  <a:cubicBezTo>
                    <a:pt x="47" y="27"/>
                    <a:pt x="48" y="29"/>
                    <a:pt x="48" y="32"/>
                  </a:cubicBezTo>
                  <a:cubicBezTo>
                    <a:pt x="48" y="35"/>
                    <a:pt x="47" y="38"/>
                    <a:pt x="46" y="40"/>
                  </a:cubicBezTo>
                  <a:cubicBezTo>
                    <a:pt x="45" y="43"/>
                    <a:pt x="43" y="45"/>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5" name="Oval 54">
            <a:extLst>
              <a:ext uri="{FF2B5EF4-FFF2-40B4-BE49-F238E27FC236}">
                <a16:creationId xmlns:a16="http://schemas.microsoft.com/office/drawing/2014/main" id="{2550DA85-535E-4274-8917-4A761F31E8B3}"/>
              </a:ext>
            </a:extLst>
          </p:cNvPr>
          <p:cNvSpPr/>
          <p:nvPr/>
        </p:nvSpPr>
        <p:spPr>
          <a:xfrm>
            <a:off x="7993574" y="3759108"/>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BF345BB-320B-4978-8728-F47E17D27C1F}"/>
              </a:ext>
            </a:extLst>
          </p:cNvPr>
          <p:cNvGrpSpPr/>
          <p:nvPr/>
        </p:nvGrpSpPr>
        <p:grpSpPr>
          <a:xfrm>
            <a:off x="8125095" y="3908105"/>
            <a:ext cx="276958" cy="242007"/>
            <a:chOff x="9575800" y="4168775"/>
            <a:chExt cx="830263" cy="725488"/>
          </a:xfrm>
          <a:solidFill>
            <a:schemeClr val="bg1"/>
          </a:solidFill>
          <a:effectLst/>
        </p:grpSpPr>
        <p:sp>
          <p:nvSpPr>
            <p:cNvPr id="57" name="Freeform 19">
              <a:extLst>
                <a:ext uri="{FF2B5EF4-FFF2-40B4-BE49-F238E27FC236}">
                  <a16:creationId xmlns:a16="http://schemas.microsoft.com/office/drawing/2014/main" id="{61429A40-4FD8-47DB-B754-E8974C6DDB28}"/>
                </a:ext>
              </a:extLst>
            </p:cNvPr>
            <p:cNvSpPr>
              <a:spLocks noEditPoints="1"/>
            </p:cNvSpPr>
            <p:nvPr/>
          </p:nvSpPr>
          <p:spPr bwMode="auto">
            <a:xfrm>
              <a:off x="9575800" y="4168775"/>
              <a:ext cx="830263" cy="725488"/>
            </a:xfrm>
            <a:custGeom>
              <a:avLst/>
              <a:gdLst>
                <a:gd name="T0" fmla="*/ 234 w 267"/>
                <a:gd name="T1" fmla="*/ 42 h 233"/>
                <a:gd name="T2" fmla="*/ 197 w 267"/>
                <a:gd name="T3" fmla="*/ 42 h 233"/>
                <a:gd name="T4" fmla="*/ 145 w 267"/>
                <a:gd name="T5" fmla="*/ 12 h 233"/>
                <a:gd name="T6" fmla="*/ 145 w 267"/>
                <a:gd name="T7" fmla="*/ 11 h 233"/>
                <a:gd name="T8" fmla="*/ 134 w 267"/>
                <a:gd name="T9" fmla="*/ 0 h 233"/>
                <a:gd name="T10" fmla="*/ 122 w 267"/>
                <a:gd name="T11" fmla="*/ 11 h 233"/>
                <a:gd name="T12" fmla="*/ 122 w 267"/>
                <a:gd name="T13" fmla="*/ 11 h 233"/>
                <a:gd name="T14" fmla="*/ 70 w 267"/>
                <a:gd name="T15" fmla="*/ 42 h 233"/>
                <a:gd name="T16" fmla="*/ 34 w 267"/>
                <a:gd name="T17" fmla="*/ 42 h 233"/>
                <a:gd name="T18" fmla="*/ 0 w 267"/>
                <a:gd name="T19" fmla="*/ 76 h 233"/>
                <a:gd name="T20" fmla="*/ 0 w 267"/>
                <a:gd name="T21" fmla="*/ 200 h 233"/>
                <a:gd name="T22" fmla="*/ 34 w 267"/>
                <a:gd name="T23" fmla="*/ 233 h 233"/>
                <a:gd name="T24" fmla="*/ 234 w 267"/>
                <a:gd name="T25" fmla="*/ 233 h 233"/>
                <a:gd name="T26" fmla="*/ 267 w 267"/>
                <a:gd name="T27" fmla="*/ 200 h 233"/>
                <a:gd name="T28" fmla="*/ 267 w 267"/>
                <a:gd name="T29" fmla="*/ 76 h 233"/>
                <a:gd name="T30" fmla="*/ 234 w 267"/>
                <a:gd name="T31" fmla="*/ 42 h 233"/>
                <a:gd name="T32" fmla="*/ 123 w 267"/>
                <a:gd name="T33" fmla="*/ 16 h 233"/>
                <a:gd name="T34" fmla="*/ 134 w 267"/>
                <a:gd name="T35" fmla="*/ 23 h 233"/>
                <a:gd name="T36" fmla="*/ 144 w 267"/>
                <a:gd name="T37" fmla="*/ 16 h 233"/>
                <a:gd name="T38" fmla="*/ 189 w 267"/>
                <a:gd name="T39" fmla="*/ 42 h 233"/>
                <a:gd name="T40" fmla="*/ 78 w 267"/>
                <a:gd name="T41" fmla="*/ 42 h 233"/>
                <a:gd name="T42" fmla="*/ 123 w 267"/>
                <a:gd name="T43" fmla="*/ 16 h 233"/>
                <a:gd name="T44" fmla="*/ 247 w 267"/>
                <a:gd name="T45" fmla="*/ 200 h 233"/>
                <a:gd name="T46" fmla="*/ 234 w 267"/>
                <a:gd name="T47" fmla="*/ 213 h 233"/>
                <a:gd name="T48" fmla="*/ 34 w 267"/>
                <a:gd name="T49" fmla="*/ 213 h 233"/>
                <a:gd name="T50" fmla="*/ 20 w 267"/>
                <a:gd name="T51" fmla="*/ 200 h 233"/>
                <a:gd name="T52" fmla="*/ 20 w 267"/>
                <a:gd name="T53" fmla="*/ 76 h 233"/>
                <a:gd name="T54" fmla="*/ 34 w 267"/>
                <a:gd name="T55" fmla="*/ 62 h 233"/>
                <a:gd name="T56" fmla="*/ 234 w 267"/>
                <a:gd name="T57" fmla="*/ 62 h 233"/>
                <a:gd name="T58" fmla="*/ 247 w 267"/>
                <a:gd name="T59" fmla="*/ 76 h 233"/>
                <a:gd name="T60" fmla="*/ 247 w 267"/>
                <a:gd name="T61" fmla="*/ 20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33">
                  <a:moveTo>
                    <a:pt x="234" y="42"/>
                  </a:moveTo>
                  <a:cubicBezTo>
                    <a:pt x="197" y="42"/>
                    <a:pt x="197" y="42"/>
                    <a:pt x="197" y="42"/>
                  </a:cubicBezTo>
                  <a:cubicBezTo>
                    <a:pt x="145" y="12"/>
                    <a:pt x="145" y="12"/>
                    <a:pt x="145" y="12"/>
                  </a:cubicBezTo>
                  <a:cubicBezTo>
                    <a:pt x="145" y="11"/>
                    <a:pt x="145" y="11"/>
                    <a:pt x="145" y="11"/>
                  </a:cubicBezTo>
                  <a:cubicBezTo>
                    <a:pt x="145" y="5"/>
                    <a:pt x="140" y="0"/>
                    <a:pt x="134" y="0"/>
                  </a:cubicBezTo>
                  <a:cubicBezTo>
                    <a:pt x="127" y="0"/>
                    <a:pt x="122" y="5"/>
                    <a:pt x="122" y="11"/>
                  </a:cubicBezTo>
                  <a:cubicBezTo>
                    <a:pt x="122" y="11"/>
                    <a:pt x="122" y="11"/>
                    <a:pt x="122" y="11"/>
                  </a:cubicBezTo>
                  <a:cubicBezTo>
                    <a:pt x="70" y="42"/>
                    <a:pt x="70" y="42"/>
                    <a:pt x="70" y="42"/>
                  </a:cubicBezTo>
                  <a:cubicBezTo>
                    <a:pt x="34" y="42"/>
                    <a:pt x="34" y="42"/>
                    <a:pt x="34" y="42"/>
                  </a:cubicBezTo>
                  <a:cubicBezTo>
                    <a:pt x="15" y="42"/>
                    <a:pt x="0" y="57"/>
                    <a:pt x="0" y="76"/>
                  </a:cubicBezTo>
                  <a:cubicBezTo>
                    <a:pt x="0" y="200"/>
                    <a:pt x="0" y="200"/>
                    <a:pt x="0" y="200"/>
                  </a:cubicBezTo>
                  <a:cubicBezTo>
                    <a:pt x="0" y="218"/>
                    <a:pt x="15" y="233"/>
                    <a:pt x="34" y="233"/>
                  </a:cubicBezTo>
                  <a:cubicBezTo>
                    <a:pt x="234" y="233"/>
                    <a:pt x="234" y="233"/>
                    <a:pt x="234" y="233"/>
                  </a:cubicBezTo>
                  <a:cubicBezTo>
                    <a:pt x="252" y="233"/>
                    <a:pt x="267" y="218"/>
                    <a:pt x="267" y="200"/>
                  </a:cubicBezTo>
                  <a:cubicBezTo>
                    <a:pt x="267" y="76"/>
                    <a:pt x="267" y="76"/>
                    <a:pt x="267" y="76"/>
                  </a:cubicBezTo>
                  <a:cubicBezTo>
                    <a:pt x="267" y="57"/>
                    <a:pt x="252" y="42"/>
                    <a:pt x="234" y="42"/>
                  </a:cubicBezTo>
                  <a:close/>
                  <a:moveTo>
                    <a:pt x="123" y="16"/>
                  </a:moveTo>
                  <a:cubicBezTo>
                    <a:pt x="125" y="20"/>
                    <a:pt x="129" y="23"/>
                    <a:pt x="134" y="23"/>
                  </a:cubicBezTo>
                  <a:cubicBezTo>
                    <a:pt x="138" y="23"/>
                    <a:pt x="142" y="20"/>
                    <a:pt x="144" y="16"/>
                  </a:cubicBezTo>
                  <a:cubicBezTo>
                    <a:pt x="189" y="42"/>
                    <a:pt x="189" y="42"/>
                    <a:pt x="189" y="42"/>
                  </a:cubicBezTo>
                  <a:cubicBezTo>
                    <a:pt x="78" y="42"/>
                    <a:pt x="78" y="42"/>
                    <a:pt x="78" y="42"/>
                  </a:cubicBezTo>
                  <a:lnTo>
                    <a:pt x="123" y="16"/>
                  </a:lnTo>
                  <a:close/>
                  <a:moveTo>
                    <a:pt x="247" y="200"/>
                  </a:moveTo>
                  <a:cubicBezTo>
                    <a:pt x="247" y="207"/>
                    <a:pt x="241" y="213"/>
                    <a:pt x="234" y="213"/>
                  </a:cubicBezTo>
                  <a:cubicBezTo>
                    <a:pt x="34" y="213"/>
                    <a:pt x="34" y="213"/>
                    <a:pt x="34" y="213"/>
                  </a:cubicBezTo>
                  <a:cubicBezTo>
                    <a:pt x="26" y="213"/>
                    <a:pt x="20" y="207"/>
                    <a:pt x="20" y="200"/>
                  </a:cubicBezTo>
                  <a:cubicBezTo>
                    <a:pt x="20" y="76"/>
                    <a:pt x="20" y="76"/>
                    <a:pt x="20" y="76"/>
                  </a:cubicBezTo>
                  <a:cubicBezTo>
                    <a:pt x="20" y="68"/>
                    <a:pt x="26" y="62"/>
                    <a:pt x="34" y="62"/>
                  </a:cubicBezTo>
                  <a:cubicBezTo>
                    <a:pt x="234" y="62"/>
                    <a:pt x="234" y="62"/>
                    <a:pt x="234" y="62"/>
                  </a:cubicBezTo>
                  <a:cubicBezTo>
                    <a:pt x="241" y="62"/>
                    <a:pt x="247" y="68"/>
                    <a:pt x="247" y="76"/>
                  </a:cubicBezTo>
                  <a:lnTo>
                    <a:pt x="24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20">
              <a:extLst>
                <a:ext uri="{FF2B5EF4-FFF2-40B4-BE49-F238E27FC236}">
                  <a16:creationId xmlns:a16="http://schemas.microsoft.com/office/drawing/2014/main" id="{A7DB466B-D4BA-4884-9210-FA6640EA05C2}"/>
                </a:ext>
              </a:extLst>
            </p:cNvPr>
            <p:cNvSpPr>
              <a:spLocks/>
            </p:cNvSpPr>
            <p:nvPr/>
          </p:nvSpPr>
          <p:spPr bwMode="auto">
            <a:xfrm>
              <a:off x="9961563" y="4535488"/>
              <a:ext cx="317500" cy="242888"/>
            </a:xfrm>
            <a:custGeom>
              <a:avLst/>
              <a:gdLst>
                <a:gd name="T0" fmla="*/ 200 w 200"/>
                <a:gd name="T1" fmla="*/ 153 h 153"/>
                <a:gd name="T2" fmla="*/ 200 w 200"/>
                <a:gd name="T3" fmla="*/ 0 h 153"/>
                <a:gd name="T4" fmla="*/ 0 w 200"/>
                <a:gd name="T5" fmla="*/ 153 h 153"/>
                <a:gd name="T6" fmla="*/ 200 w 200"/>
                <a:gd name="T7" fmla="*/ 153 h 153"/>
              </a:gdLst>
              <a:ahLst/>
              <a:cxnLst>
                <a:cxn ang="0">
                  <a:pos x="T0" y="T1"/>
                </a:cxn>
                <a:cxn ang="0">
                  <a:pos x="T2" y="T3"/>
                </a:cxn>
                <a:cxn ang="0">
                  <a:pos x="T4" y="T5"/>
                </a:cxn>
                <a:cxn ang="0">
                  <a:pos x="T6" y="T7"/>
                </a:cxn>
              </a:cxnLst>
              <a:rect l="0" t="0" r="r" b="b"/>
              <a:pathLst>
                <a:path w="200" h="153">
                  <a:moveTo>
                    <a:pt x="200" y="153"/>
                  </a:moveTo>
                  <a:lnTo>
                    <a:pt x="200" y="0"/>
                  </a:lnTo>
                  <a:lnTo>
                    <a:pt x="0" y="153"/>
                  </a:lnTo>
                  <a:lnTo>
                    <a:pt x="20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21">
              <a:extLst>
                <a:ext uri="{FF2B5EF4-FFF2-40B4-BE49-F238E27FC236}">
                  <a16:creationId xmlns:a16="http://schemas.microsoft.com/office/drawing/2014/main" id="{09330B1E-4D56-4D8C-BC0D-7F21D7CAF2E4}"/>
                </a:ext>
              </a:extLst>
            </p:cNvPr>
            <p:cNvSpPr>
              <a:spLocks/>
            </p:cNvSpPr>
            <p:nvPr/>
          </p:nvSpPr>
          <p:spPr bwMode="auto">
            <a:xfrm>
              <a:off x="9880600" y="4418013"/>
              <a:ext cx="438150" cy="346075"/>
            </a:xfrm>
            <a:custGeom>
              <a:avLst/>
              <a:gdLst>
                <a:gd name="T0" fmla="*/ 114 w 141"/>
                <a:gd name="T1" fmla="*/ 13 h 111"/>
                <a:gd name="T2" fmla="*/ 4 w 141"/>
                <a:gd name="T3" fmla="*/ 96 h 111"/>
                <a:gd name="T4" fmla="*/ 3 w 141"/>
                <a:gd name="T5" fmla="*/ 107 h 111"/>
                <a:gd name="T6" fmla="*/ 10 w 141"/>
                <a:gd name="T7" fmla="*/ 111 h 111"/>
                <a:gd name="T8" fmla="*/ 15 w 141"/>
                <a:gd name="T9" fmla="*/ 109 h 111"/>
                <a:gd name="T10" fmla="*/ 124 w 141"/>
                <a:gd name="T11" fmla="*/ 24 h 111"/>
                <a:gd name="T12" fmla="*/ 129 w 141"/>
                <a:gd name="T13" fmla="*/ 29 h 111"/>
                <a:gd name="T14" fmla="*/ 141 w 141"/>
                <a:gd name="T15" fmla="*/ 0 h 111"/>
                <a:gd name="T16" fmla="*/ 109 w 141"/>
                <a:gd name="T17" fmla="*/ 8 h 111"/>
                <a:gd name="T18" fmla="*/ 114 w 141"/>
                <a:gd name="T19"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1">
                  <a:moveTo>
                    <a:pt x="114" y="13"/>
                  </a:moveTo>
                  <a:cubicBezTo>
                    <a:pt x="4" y="96"/>
                    <a:pt x="4" y="96"/>
                    <a:pt x="4" y="96"/>
                  </a:cubicBezTo>
                  <a:cubicBezTo>
                    <a:pt x="1" y="99"/>
                    <a:pt x="0" y="104"/>
                    <a:pt x="3" y="107"/>
                  </a:cubicBezTo>
                  <a:cubicBezTo>
                    <a:pt x="5" y="109"/>
                    <a:pt x="7" y="111"/>
                    <a:pt x="10" y="111"/>
                  </a:cubicBezTo>
                  <a:cubicBezTo>
                    <a:pt x="11" y="111"/>
                    <a:pt x="13" y="110"/>
                    <a:pt x="15" y="109"/>
                  </a:cubicBezTo>
                  <a:cubicBezTo>
                    <a:pt x="124" y="24"/>
                    <a:pt x="124" y="24"/>
                    <a:pt x="124" y="24"/>
                  </a:cubicBezTo>
                  <a:cubicBezTo>
                    <a:pt x="129" y="29"/>
                    <a:pt x="129" y="29"/>
                    <a:pt x="129" y="29"/>
                  </a:cubicBezTo>
                  <a:cubicBezTo>
                    <a:pt x="141" y="0"/>
                    <a:pt x="141" y="0"/>
                    <a:pt x="141" y="0"/>
                  </a:cubicBezTo>
                  <a:cubicBezTo>
                    <a:pt x="109" y="8"/>
                    <a:pt x="109" y="8"/>
                    <a:pt x="109" y="8"/>
                  </a:cubicBezTo>
                  <a:lnTo>
                    <a:pt x="11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0" name="Oval 59">
            <a:extLst>
              <a:ext uri="{FF2B5EF4-FFF2-40B4-BE49-F238E27FC236}">
                <a16:creationId xmlns:a16="http://schemas.microsoft.com/office/drawing/2014/main" id="{32A3FEB6-90E3-47CB-97C9-6FF415A1B74D}"/>
              </a:ext>
            </a:extLst>
          </p:cNvPr>
          <p:cNvSpPr/>
          <p:nvPr/>
        </p:nvSpPr>
        <p:spPr>
          <a:xfrm>
            <a:off x="5130732" y="3759108"/>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9D469A3-1934-4CFD-8721-AED2D84456F3}"/>
              </a:ext>
            </a:extLst>
          </p:cNvPr>
          <p:cNvGrpSpPr/>
          <p:nvPr/>
        </p:nvGrpSpPr>
        <p:grpSpPr>
          <a:xfrm>
            <a:off x="5275548" y="3905756"/>
            <a:ext cx="250368" cy="246704"/>
            <a:chOff x="5748338" y="2379663"/>
            <a:chExt cx="325438" cy="320676"/>
          </a:xfrm>
          <a:solidFill>
            <a:schemeClr val="bg1"/>
          </a:solidFill>
          <a:effectLst/>
        </p:grpSpPr>
        <p:sp>
          <p:nvSpPr>
            <p:cNvPr id="62" name="Freeform 53">
              <a:extLst>
                <a:ext uri="{FF2B5EF4-FFF2-40B4-BE49-F238E27FC236}">
                  <a16:creationId xmlns:a16="http://schemas.microsoft.com/office/drawing/2014/main" id="{F44BD1C3-688B-46EA-B7A1-54A614A8A934}"/>
                </a:ext>
              </a:extLst>
            </p:cNvPr>
            <p:cNvSpPr>
              <a:spLocks/>
            </p:cNvSpPr>
            <p:nvPr/>
          </p:nvSpPr>
          <p:spPr bwMode="auto">
            <a:xfrm>
              <a:off x="5748338" y="2593976"/>
              <a:ext cx="106363" cy="106363"/>
            </a:xfrm>
            <a:custGeom>
              <a:avLst/>
              <a:gdLst>
                <a:gd name="T0" fmla="*/ 10 w 67"/>
                <a:gd name="T1" fmla="*/ 0 h 67"/>
                <a:gd name="T2" fmla="*/ 3 w 67"/>
                <a:gd name="T3" fmla="*/ 33 h 67"/>
                <a:gd name="T4" fmla="*/ 0 w 67"/>
                <a:gd name="T5" fmla="*/ 67 h 67"/>
                <a:gd name="T6" fmla="*/ 34 w 67"/>
                <a:gd name="T7" fmla="*/ 64 h 67"/>
                <a:gd name="T8" fmla="*/ 67 w 67"/>
                <a:gd name="T9" fmla="*/ 57 h 67"/>
                <a:gd name="T10" fmla="*/ 37 w 67"/>
                <a:gd name="T11" fmla="*/ 30 h 67"/>
                <a:gd name="T12" fmla="*/ 10 w 6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7" h="67">
                  <a:moveTo>
                    <a:pt x="10" y="0"/>
                  </a:moveTo>
                  <a:lnTo>
                    <a:pt x="3" y="33"/>
                  </a:lnTo>
                  <a:lnTo>
                    <a:pt x="0" y="67"/>
                  </a:lnTo>
                  <a:lnTo>
                    <a:pt x="34" y="64"/>
                  </a:lnTo>
                  <a:lnTo>
                    <a:pt x="67" y="57"/>
                  </a:lnTo>
                  <a:lnTo>
                    <a:pt x="37" y="3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54">
              <a:extLst>
                <a:ext uri="{FF2B5EF4-FFF2-40B4-BE49-F238E27FC236}">
                  <a16:creationId xmlns:a16="http://schemas.microsoft.com/office/drawing/2014/main" id="{670CB492-EB5C-4FB4-B70D-DFE83AC8A52C}"/>
                </a:ext>
              </a:extLst>
            </p:cNvPr>
            <p:cNvSpPr>
              <a:spLocks/>
            </p:cNvSpPr>
            <p:nvPr/>
          </p:nvSpPr>
          <p:spPr bwMode="auto">
            <a:xfrm>
              <a:off x="5780088" y="2427288"/>
              <a:ext cx="234950" cy="241300"/>
            </a:xfrm>
            <a:custGeom>
              <a:avLst/>
              <a:gdLst>
                <a:gd name="T0" fmla="*/ 54 w 148"/>
                <a:gd name="T1" fmla="*/ 135 h 152"/>
                <a:gd name="T2" fmla="*/ 47 w 148"/>
                <a:gd name="T3" fmla="*/ 125 h 152"/>
                <a:gd name="T4" fmla="*/ 132 w 148"/>
                <a:gd name="T5" fmla="*/ 41 h 152"/>
                <a:gd name="T6" fmla="*/ 111 w 148"/>
                <a:gd name="T7" fmla="*/ 21 h 152"/>
                <a:gd name="T8" fmla="*/ 27 w 148"/>
                <a:gd name="T9" fmla="*/ 105 h 152"/>
                <a:gd name="T10" fmla="*/ 17 w 148"/>
                <a:gd name="T11" fmla="*/ 95 h 152"/>
                <a:gd name="T12" fmla="*/ 101 w 148"/>
                <a:gd name="T13" fmla="*/ 10 h 152"/>
                <a:gd name="T14" fmla="*/ 94 w 148"/>
                <a:gd name="T15" fmla="*/ 0 h 152"/>
                <a:gd name="T16" fmla="*/ 0 w 148"/>
                <a:gd name="T17" fmla="*/ 95 h 152"/>
                <a:gd name="T18" fmla="*/ 54 w 148"/>
                <a:gd name="T19" fmla="*/ 152 h 152"/>
                <a:gd name="T20" fmla="*/ 148 w 148"/>
                <a:gd name="T21" fmla="*/ 58 h 152"/>
                <a:gd name="T22" fmla="*/ 142 w 148"/>
                <a:gd name="T23" fmla="*/ 48 h 152"/>
                <a:gd name="T24" fmla="*/ 54 w 148"/>
                <a:gd name="T25"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52">
                  <a:moveTo>
                    <a:pt x="54" y="135"/>
                  </a:moveTo>
                  <a:lnTo>
                    <a:pt x="47" y="125"/>
                  </a:lnTo>
                  <a:lnTo>
                    <a:pt x="132" y="41"/>
                  </a:lnTo>
                  <a:lnTo>
                    <a:pt x="111" y="21"/>
                  </a:lnTo>
                  <a:lnTo>
                    <a:pt x="27" y="105"/>
                  </a:lnTo>
                  <a:lnTo>
                    <a:pt x="17" y="95"/>
                  </a:lnTo>
                  <a:lnTo>
                    <a:pt x="101" y="10"/>
                  </a:lnTo>
                  <a:lnTo>
                    <a:pt x="94" y="0"/>
                  </a:lnTo>
                  <a:lnTo>
                    <a:pt x="0" y="95"/>
                  </a:lnTo>
                  <a:lnTo>
                    <a:pt x="54" y="152"/>
                  </a:lnTo>
                  <a:lnTo>
                    <a:pt x="148" y="58"/>
                  </a:lnTo>
                  <a:lnTo>
                    <a:pt x="142" y="48"/>
                  </a:lnTo>
                  <a:lnTo>
                    <a:pt x="54"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55">
              <a:extLst>
                <a:ext uri="{FF2B5EF4-FFF2-40B4-BE49-F238E27FC236}">
                  <a16:creationId xmlns:a16="http://schemas.microsoft.com/office/drawing/2014/main" id="{20D656A1-BA72-444E-BB7F-C79FA7DBDD6E}"/>
                </a:ext>
              </a:extLst>
            </p:cNvPr>
            <p:cNvSpPr>
              <a:spLocks/>
            </p:cNvSpPr>
            <p:nvPr/>
          </p:nvSpPr>
          <p:spPr bwMode="auto">
            <a:xfrm>
              <a:off x="5946776" y="2379663"/>
              <a:ext cx="127000" cy="128588"/>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5" name="TextBox 64">
            <a:extLst>
              <a:ext uri="{FF2B5EF4-FFF2-40B4-BE49-F238E27FC236}">
                <a16:creationId xmlns:a16="http://schemas.microsoft.com/office/drawing/2014/main" id="{F3CF950B-8EDB-43D3-89D9-BD164492337B}"/>
              </a:ext>
            </a:extLst>
          </p:cNvPr>
          <p:cNvSpPr txBox="1"/>
          <p:nvPr/>
        </p:nvSpPr>
        <p:spPr>
          <a:xfrm>
            <a:off x="2902657" y="4570646"/>
            <a:ext cx="663964" cy="338554"/>
          </a:xfrm>
          <a:prstGeom prst="rect">
            <a:avLst/>
          </a:prstGeom>
          <a:noFill/>
        </p:spPr>
        <p:txBody>
          <a:bodyPr wrap="none" rtlCol="0">
            <a:spAutoFit/>
          </a:bodyPr>
          <a:lstStyle/>
          <a:p>
            <a:r>
              <a:rPr lang="id-ID" sz="1600">
                <a:solidFill>
                  <a:schemeClr val="tx1">
                    <a:lumMod val="65000"/>
                    <a:lumOff val="35000"/>
                  </a:schemeClr>
                </a:solidFill>
                <a:latin typeface="+mj-lt"/>
              </a:rPr>
              <a:t>brief</a:t>
            </a:r>
            <a:endParaRPr lang="id-ID" sz="1600" dirty="0">
              <a:solidFill>
                <a:schemeClr val="tx1">
                  <a:lumMod val="65000"/>
                  <a:lumOff val="35000"/>
                </a:schemeClr>
              </a:solidFill>
              <a:latin typeface="+mj-lt"/>
            </a:endParaRPr>
          </a:p>
        </p:txBody>
      </p:sp>
      <p:sp>
        <p:nvSpPr>
          <p:cNvPr id="66" name="Rectangle 65">
            <a:extLst>
              <a:ext uri="{FF2B5EF4-FFF2-40B4-BE49-F238E27FC236}">
                <a16:creationId xmlns:a16="http://schemas.microsoft.com/office/drawing/2014/main" id="{29205ED9-00D7-4CFA-A667-D702BE036530}"/>
              </a:ext>
            </a:extLst>
          </p:cNvPr>
          <p:cNvSpPr/>
          <p:nvPr/>
        </p:nvSpPr>
        <p:spPr>
          <a:xfrm>
            <a:off x="2902657" y="4799729"/>
            <a:ext cx="2012762" cy="623248"/>
          </a:xfrm>
          <a:prstGeom prst="rect">
            <a:avLst/>
          </a:prstGeom>
        </p:spPr>
        <p:txBody>
          <a:bodyPr wrap="square">
            <a:spAutoFit/>
          </a:bodyPr>
          <a:lstStyle/>
          <a:p>
            <a:pPr>
              <a:lnSpc>
                <a:spcPct val="150000"/>
              </a:lnSpc>
            </a:pPr>
            <a:r>
              <a:rPr lang="id-ID" sz="1200" dirty="0">
                <a:solidFill>
                  <a:schemeClr val="bg1">
                    <a:lumMod val="50000"/>
                  </a:schemeClr>
                </a:solidFill>
              </a:rPr>
              <a:t>Suitable for all </a:t>
            </a:r>
            <a:r>
              <a:rPr lang="id-ID" sz="1200">
                <a:solidFill>
                  <a:schemeClr val="bg1">
                    <a:lumMod val="50000"/>
                  </a:schemeClr>
                </a:solidFill>
              </a:rPr>
              <a:t>categories business</a:t>
            </a:r>
            <a:endParaRPr lang="id-ID" sz="1200" dirty="0">
              <a:solidFill>
                <a:schemeClr val="bg1">
                  <a:lumMod val="50000"/>
                </a:schemeClr>
              </a:solidFill>
            </a:endParaRPr>
          </a:p>
        </p:txBody>
      </p:sp>
      <p:sp>
        <p:nvSpPr>
          <p:cNvPr id="67" name="TextBox 66">
            <a:extLst>
              <a:ext uri="{FF2B5EF4-FFF2-40B4-BE49-F238E27FC236}">
                <a16:creationId xmlns:a16="http://schemas.microsoft.com/office/drawing/2014/main" id="{DE1AFA6D-F4CE-438A-9FC4-1BA346ADFC7E}"/>
              </a:ext>
            </a:extLst>
          </p:cNvPr>
          <p:cNvSpPr txBox="1"/>
          <p:nvPr/>
        </p:nvSpPr>
        <p:spPr>
          <a:xfrm>
            <a:off x="2159017" y="1674890"/>
            <a:ext cx="1162499" cy="338554"/>
          </a:xfrm>
          <a:prstGeom prst="rect">
            <a:avLst/>
          </a:prstGeom>
          <a:noFill/>
        </p:spPr>
        <p:txBody>
          <a:bodyPr wrap="none" rtlCol="0">
            <a:spAutoFit/>
          </a:bodyPr>
          <a:lstStyle/>
          <a:p>
            <a:pPr algn="r"/>
            <a:r>
              <a:rPr lang="id-ID" sz="1600">
                <a:solidFill>
                  <a:schemeClr val="tx1">
                    <a:lumMod val="65000"/>
                    <a:lumOff val="35000"/>
                  </a:schemeClr>
                </a:solidFill>
                <a:latin typeface="+mj-lt"/>
              </a:rPr>
              <a:t>research</a:t>
            </a:r>
            <a:endParaRPr lang="id-ID" sz="1600" dirty="0">
              <a:solidFill>
                <a:schemeClr val="tx1">
                  <a:lumMod val="65000"/>
                  <a:lumOff val="35000"/>
                </a:schemeClr>
              </a:solidFill>
              <a:latin typeface="+mj-lt"/>
            </a:endParaRPr>
          </a:p>
        </p:txBody>
      </p:sp>
      <p:sp>
        <p:nvSpPr>
          <p:cNvPr id="68" name="Rectangle 67">
            <a:extLst>
              <a:ext uri="{FF2B5EF4-FFF2-40B4-BE49-F238E27FC236}">
                <a16:creationId xmlns:a16="http://schemas.microsoft.com/office/drawing/2014/main" id="{AA32DC1B-1641-4D71-979A-5D6B9CDD28FD}"/>
              </a:ext>
            </a:extLst>
          </p:cNvPr>
          <p:cNvSpPr/>
          <p:nvPr/>
        </p:nvSpPr>
        <p:spPr>
          <a:xfrm>
            <a:off x="1308754" y="1903973"/>
            <a:ext cx="2012762" cy="623248"/>
          </a:xfrm>
          <a:prstGeom prst="rect">
            <a:avLst/>
          </a:prstGeom>
        </p:spPr>
        <p:txBody>
          <a:bodyPr wrap="square">
            <a:spAutoFit/>
          </a:bodyPr>
          <a:lstStyle/>
          <a:p>
            <a:pPr algn="r">
              <a:lnSpc>
                <a:spcPct val="150000"/>
              </a:lnSpc>
            </a:pPr>
            <a:r>
              <a:rPr lang="id-ID" sz="1200" dirty="0">
                <a:solidFill>
                  <a:schemeClr val="bg1">
                    <a:lumMod val="50000"/>
                  </a:schemeClr>
                </a:solidFill>
              </a:rPr>
              <a:t>Suitable for all </a:t>
            </a:r>
            <a:r>
              <a:rPr lang="id-ID" sz="1200">
                <a:solidFill>
                  <a:schemeClr val="bg1">
                    <a:lumMod val="50000"/>
                  </a:schemeClr>
                </a:solidFill>
              </a:rPr>
              <a:t>categories business</a:t>
            </a:r>
            <a:endParaRPr lang="id-ID" sz="1200" dirty="0">
              <a:solidFill>
                <a:schemeClr val="bg1">
                  <a:lumMod val="50000"/>
                </a:schemeClr>
              </a:solidFill>
            </a:endParaRPr>
          </a:p>
        </p:txBody>
      </p:sp>
      <p:sp>
        <p:nvSpPr>
          <p:cNvPr id="69" name="TextBox 68">
            <a:extLst>
              <a:ext uri="{FF2B5EF4-FFF2-40B4-BE49-F238E27FC236}">
                <a16:creationId xmlns:a16="http://schemas.microsoft.com/office/drawing/2014/main" id="{29169140-D265-4362-8BE0-93C1F11F1AD6}"/>
              </a:ext>
            </a:extLst>
          </p:cNvPr>
          <p:cNvSpPr txBox="1"/>
          <p:nvPr/>
        </p:nvSpPr>
        <p:spPr>
          <a:xfrm>
            <a:off x="5858551" y="4562275"/>
            <a:ext cx="901209" cy="338554"/>
          </a:xfrm>
          <a:prstGeom prst="rect">
            <a:avLst/>
          </a:prstGeom>
          <a:noFill/>
        </p:spPr>
        <p:txBody>
          <a:bodyPr wrap="none" rtlCol="0">
            <a:spAutoFit/>
          </a:bodyPr>
          <a:lstStyle/>
          <a:p>
            <a:r>
              <a:rPr lang="id-ID" sz="1600">
                <a:solidFill>
                  <a:schemeClr val="tx1">
                    <a:lumMod val="65000"/>
                    <a:lumOff val="35000"/>
                  </a:schemeClr>
                </a:solidFill>
                <a:latin typeface="+mj-lt"/>
              </a:rPr>
              <a:t>design</a:t>
            </a:r>
            <a:endParaRPr lang="id-ID" sz="1600" dirty="0">
              <a:solidFill>
                <a:schemeClr val="tx1">
                  <a:lumMod val="65000"/>
                  <a:lumOff val="35000"/>
                </a:schemeClr>
              </a:solidFill>
              <a:latin typeface="+mj-lt"/>
            </a:endParaRPr>
          </a:p>
        </p:txBody>
      </p:sp>
      <p:sp>
        <p:nvSpPr>
          <p:cNvPr id="70" name="Rectangle 69">
            <a:extLst>
              <a:ext uri="{FF2B5EF4-FFF2-40B4-BE49-F238E27FC236}">
                <a16:creationId xmlns:a16="http://schemas.microsoft.com/office/drawing/2014/main" id="{155ECB15-DDD2-409C-9A9C-AC81CBC10DBC}"/>
              </a:ext>
            </a:extLst>
          </p:cNvPr>
          <p:cNvSpPr/>
          <p:nvPr/>
        </p:nvSpPr>
        <p:spPr>
          <a:xfrm>
            <a:off x="5858551" y="4791358"/>
            <a:ext cx="2012762" cy="623248"/>
          </a:xfrm>
          <a:prstGeom prst="rect">
            <a:avLst/>
          </a:prstGeom>
        </p:spPr>
        <p:txBody>
          <a:bodyPr wrap="square">
            <a:spAutoFit/>
          </a:bodyPr>
          <a:lstStyle/>
          <a:p>
            <a:pPr>
              <a:lnSpc>
                <a:spcPct val="150000"/>
              </a:lnSpc>
            </a:pPr>
            <a:r>
              <a:rPr lang="id-ID" sz="1200" dirty="0">
                <a:solidFill>
                  <a:schemeClr val="bg1">
                    <a:lumMod val="50000"/>
                  </a:schemeClr>
                </a:solidFill>
              </a:rPr>
              <a:t>Suitable for all </a:t>
            </a:r>
            <a:r>
              <a:rPr lang="id-ID" sz="1200">
                <a:solidFill>
                  <a:schemeClr val="bg1">
                    <a:lumMod val="50000"/>
                  </a:schemeClr>
                </a:solidFill>
              </a:rPr>
              <a:t>categories business</a:t>
            </a:r>
            <a:endParaRPr lang="id-ID" sz="1200" dirty="0">
              <a:solidFill>
                <a:schemeClr val="bg1">
                  <a:lumMod val="50000"/>
                </a:schemeClr>
              </a:solidFill>
            </a:endParaRPr>
          </a:p>
        </p:txBody>
      </p:sp>
      <p:sp>
        <p:nvSpPr>
          <p:cNvPr id="71" name="TextBox 70">
            <a:extLst>
              <a:ext uri="{FF2B5EF4-FFF2-40B4-BE49-F238E27FC236}">
                <a16:creationId xmlns:a16="http://schemas.microsoft.com/office/drawing/2014/main" id="{31B1D24D-11AB-4F34-8C28-BED2C2288E34}"/>
              </a:ext>
            </a:extLst>
          </p:cNvPr>
          <p:cNvSpPr txBox="1"/>
          <p:nvPr/>
        </p:nvSpPr>
        <p:spPr>
          <a:xfrm>
            <a:off x="5366271" y="1666519"/>
            <a:ext cx="941283" cy="338554"/>
          </a:xfrm>
          <a:prstGeom prst="rect">
            <a:avLst/>
          </a:prstGeom>
          <a:noFill/>
        </p:spPr>
        <p:txBody>
          <a:bodyPr wrap="none" rtlCol="0">
            <a:spAutoFit/>
          </a:bodyPr>
          <a:lstStyle/>
          <a:p>
            <a:pPr algn="r"/>
            <a:r>
              <a:rPr lang="id-ID" sz="1600">
                <a:solidFill>
                  <a:schemeClr val="tx1">
                    <a:lumMod val="65000"/>
                    <a:lumOff val="35000"/>
                  </a:schemeClr>
                </a:solidFill>
                <a:latin typeface="+mj-lt"/>
              </a:rPr>
              <a:t>coding</a:t>
            </a:r>
            <a:endParaRPr lang="id-ID" sz="1600" dirty="0">
              <a:solidFill>
                <a:schemeClr val="tx1">
                  <a:lumMod val="65000"/>
                  <a:lumOff val="35000"/>
                </a:schemeClr>
              </a:solidFill>
              <a:latin typeface="+mj-lt"/>
            </a:endParaRPr>
          </a:p>
        </p:txBody>
      </p:sp>
      <p:sp>
        <p:nvSpPr>
          <p:cNvPr id="72" name="Rectangle 71">
            <a:extLst>
              <a:ext uri="{FF2B5EF4-FFF2-40B4-BE49-F238E27FC236}">
                <a16:creationId xmlns:a16="http://schemas.microsoft.com/office/drawing/2014/main" id="{CFA15E96-D418-4B89-9647-7FC4148F74B8}"/>
              </a:ext>
            </a:extLst>
          </p:cNvPr>
          <p:cNvSpPr/>
          <p:nvPr/>
        </p:nvSpPr>
        <p:spPr>
          <a:xfrm>
            <a:off x="4294792" y="1895602"/>
            <a:ext cx="2012762" cy="623248"/>
          </a:xfrm>
          <a:prstGeom prst="rect">
            <a:avLst/>
          </a:prstGeom>
        </p:spPr>
        <p:txBody>
          <a:bodyPr wrap="square">
            <a:spAutoFit/>
          </a:bodyPr>
          <a:lstStyle/>
          <a:p>
            <a:pPr algn="r">
              <a:lnSpc>
                <a:spcPct val="150000"/>
              </a:lnSpc>
            </a:pPr>
            <a:r>
              <a:rPr lang="id-ID" sz="1200" dirty="0">
                <a:solidFill>
                  <a:schemeClr val="bg1">
                    <a:lumMod val="50000"/>
                  </a:schemeClr>
                </a:solidFill>
              </a:rPr>
              <a:t>Suitable for all </a:t>
            </a:r>
            <a:r>
              <a:rPr lang="id-ID" sz="1200">
                <a:solidFill>
                  <a:schemeClr val="bg1">
                    <a:lumMod val="50000"/>
                  </a:schemeClr>
                </a:solidFill>
              </a:rPr>
              <a:t>categories business</a:t>
            </a:r>
            <a:endParaRPr lang="id-ID" sz="1200" dirty="0">
              <a:solidFill>
                <a:schemeClr val="bg1">
                  <a:lumMod val="50000"/>
                </a:schemeClr>
              </a:solidFill>
            </a:endParaRPr>
          </a:p>
        </p:txBody>
      </p:sp>
      <p:sp>
        <p:nvSpPr>
          <p:cNvPr id="73" name="TextBox 72">
            <a:extLst>
              <a:ext uri="{FF2B5EF4-FFF2-40B4-BE49-F238E27FC236}">
                <a16:creationId xmlns:a16="http://schemas.microsoft.com/office/drawing/2014/main" id="{AE549A75-811E-4E99-9219-8BED30C7E7A3}"/>
              </a:ext>
            </a:extLst>
          </p:cNvPr>
          <p:cNvSpPr txBox="1"/>
          <p:nvPr/>
        </p:nvSpPr>
        <p:spPr>
          <a:xfrm>
            <a:off x="8703907" y="4563954"/>
            <a:ext cx="1534394" cy="338554"/>
          </a:xfrm>
          <a:prstGeom prst="rect">
            <a:avLst/>
          </a:prstGeom>
          <a:noFill/>
        </p:spPr>
        <p:txBody>
          <a:bodyPr wrap="none" rtlCol="0">
            <a:spAutoFit/>
          </a:bodyPr>
          <a:lstStyle/>
          <a:p>
            <a:r>
              <a:rPr lang="id-ID" sz="1600">
                <a:solidFill>
                  <a:schemeClr val="tx1">
                    <a:lumMod val="65000"/>
                    <a:lumOff val="35000"/>
                  </a:schemeClr>
                </a:solidFill>
                <a:latin typeface="+mj-lt"/>
              </a:rPr>
              <a:t>presentation</a:t>
            </a:r>
            <a:endParaRPr lang="id-ID" sz="1600" dirty="0">
              <a:solidFill>
                <a:schemeClr val="tx1">
                  <a:lumMod val="65000"/>
                  <a:lumOff val="35000"/>
                </a:schemeClr>
              </a:solidFill>
              <a:latin typeface="+mj-lt"/>
            </a:endParaRPr>
          </a:p>
        </p:txBody>
      </p:sp>
      <p:sp>
        <p:nvSpPr>
          <p:cNvPr id="74" name="Rectangle 73">
            <a:extLst>
              <a:ext uri="{FF2B5EF4-FFF2-40B4-BE49-F238E27FC236}">
                <a16:creationId xmlns:a16="http://schemas.microsoft.com/office/drawing/2014/main" id="{8E5FA193-A6AF-439B-8E08-942A936D3B33}"/>
              </a:ext>
            </a:extLst>
          </p:cNvPr>
          <p:cNvSpPr/>
          <p:nvPr/>
        </p:nvSpPr>
        <p:spPr>
          <a:xfrm>
            <a:off x="8703907" y="4793037"/>
            <a:ext cx="2012762" cy="623248"/>
          </a:xfrm>
          <a:prstGeom prst="rect">
            <a:avLst/>
          </a:prstGeom>
        </p:spPr>
        <p:txBody>
          <a:bodyPr wrap="square">
            <a:spAutoFit/>
          </a:bodyPr>
          <a:lstStyle/>
          <a:p>
            <a:pPr>
              <a:lnSpc>
                <a:spcPct val="150000"/>
              </a:lnSpc>
            </a:pPr>
            <a:r>
              <a:rPr lang="id-ID" sz="1200" dirty="0">
                <a:solidFill>
                  <a:schemeClr val="bg1">
                    <a:lumMod val="50000"/>
                  </a:schemeClr>
                </a:solidFill>
              </a:rPr>
              <a:t>Suitable for all </a:t>
            </a:r>
            <a:r>
              <a:rPr lang="id-ID" sz="1200">
                <a:solidFill>
                  <a:schemeClr val="bg1">
                    <a:lumMod val="50000"/>
                  </a:schemeClr>
                </a:solidFill>
              </a:rPr>
              <a:t>categories business</a:t>
            </a:r>
            <a:endParaRPr lang="id-ID" sz="1200" dirty="0">
              <a:solidFill>
                <a:schemeClr val="bg1">
                  <a:lumMod val="50000"/>
                </a:schemeClr>
              </a:solidFill>
            </a:endParaRPr>
          </a:p>
        </p:txBody>
      </p:sp>
      <p:sp>
        <p:nvSpPr>
          <p:cNvPr id="75" name="TextBox 74">
            <a:extLst>
              <a:ext uri="{FF2B5EF4-FFF2-40B4-BE49-F238E27FC236}">
                <a16:creationId xmlns:a16="http://schemas.microsoft.com/office/drawing/2014/main" id="{096737EA-4D38-43AE-8FF9-25E8366AB98A}"/>
              </a:ext>
            </a:extLst>
          </p:cNvPr>
          <p:cNvSpPr txBox="1"/>
          <p:nvPr/>
        </p:nvSpPr>
        <p:spPr>
          <a:xfrm>
            <a:off x="8181287" y="1668198"/>
            <a:ext cx="1011815" cy="338554"/>
          </a:xfrm>
          <a:prstGeom prst="rect">
            <a:avLst/>
          </a:prstGeom>
          <a:noFill/>
        </p:spPr>
        <p:txBody>
          <a:bodyPr wrap="none" rtlCol="0">
            <a:spAutoFit/>
          </a:bodyPr>
          <a:lstStyle/>
          <a:p>
            <a:pPr algn="r"/>
            <a:r>
              <a:rPr lang="id-ID" sz="1600">
                <a:solidFill>
                  <a:schemeClr val="tx1">
                    <a:lumMod val="65000"/>
                    <a:lumOff val="35000"/>
                  </a:schemeClr>
                </a:solidFill>
                <a:latin typeface="+mj-lt"/>
              </a:rPr>
              <a:t>printing</a:t>
            </a:r>
            <a:endParaRPr lang="id-ID" sz="1600" dirty="0">
              <a:solidFill>
                <a:schemeClr val="tx1">
                  <a:lumMod val="65000"/>
                  <a:lumOff val="35000"/>
                </a:schemeClr>
              </a:solidFill>
              <a:latin typeface="+mj-lt"/>
            </a:endParaRPr>
          </a:p>
        </p:txBody>
      </p:sp>
      <p:sp>
        <p:nvSpPr>
          <p:cNvPr id="76" name="Rectangle 75">
            <a:extLst>
              <a:ext uri="{FF2B5EF4-FFF2-40B4-BE49-F238E27FC236}">
                <a16:creationId xmlns:a16="http://schemas.microsoft.com/office/drawing/2014/main" id="{F737A11E-1B1B-406C-B38A-93BE206ED720}"/>
              </a:ext>
            </a:extLst>
          </p:cNvPr>
          <p:cNvSpPr/>
          <p:nvPr/>
        </p:nvSpPr>
        <p:spPr>
          <a:xfrm>
            <a:off x="7180340" y="1897281"/>
            <a:ext cx="2012762" cy="623248"/>
          </a:xfrm>
          <a:prstGeom prst="rect">
            <a:avLst/>
          </a:prstGeom>
        </p:spPr>
        <p:txBody>
          <a:bodyPr wrap="square">
            <a:spAutoFit/>
          </a:bodyPr>
          <a:lstStyle/>
          <a:p>
            <a:pPr algn="r">
              <a:lnSpc>
                <a:spcPct val="150000"/>
              </a:lnSpc>
            </a:pPr>
            <a:r>
              <a:rPr lang="id-ID" sz="1200" dirty="0">
                <a:solidFill>
                  <a:schemeClr val="bg1">
                    <a:lumMod val="50000"/>
                  </a:schemeClr>
                </a:solidFill>
              </a:rPr>
              <a:t>Suitable for all </a:t>
            </a:r>
            <a:r>
              <a:rPr lang="id-ID" sz="1200">
                <a:solidFill>
                  <a:schemeClr val="bg1">
                    <a:lumMod val="50000"/>
                  </a:schemeClr>
                </a:solidFill>
              </a:rPr>
              <a:t>categories business</a:t>
            </a:r>
            <a:endParaRPr lang="id-ID" sz="1200" dirty="0">
              <a:solidFill>
                <a:schemeClr val="bg1">
                  <a:lumMod val="50000"/>
                </a:schemeClr>
              </a:solidFill>
            </a:endParaRPr>
          </a:p>
        </p:txBody>
      </p:sp>
    </p:spTree>
    <p:extLst>
      <p:ext uri="{BB962C8B-B14F-4D97-AF65-F5344CB8AC3E}">
        <p14:creationId xmlns:p14="http://schemas.microsoft.com/office/powerpoint/2010/main" val="271381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A1C621F-F026-412D-B801-90AEDE22CA3F}"/>
              </a:ext>
            </a:extLst>
          </p:cNvPr>
          <p:cNvGrpSpPr/>
          <p:nvPr/>
        </p:nvGrpSpPr>
        <p:grpSpPr>
          <a:xfrm>
            <a:off x="1423116" y="2056031"/>
            <a:ext cx="9345769" cy="3348610"/>
            <a:chOff x="1423116" y="2392400"/>
            <a:chExt cx="9345769" cy="3348610"/>
          </a:xfrm>
        </p:grpSpPr>
        <p:sp>
          <p:nvSpPr>
            <p:cNvPr id="6" name="Rounded Rectangle 99">
              <a:extLst>
                <a:ext uri="{FF2B5EF4-FFF2-40B4-BE49-F238E27FC236}">
                  <a16:creationId xmlns:a16="http://schemas.microsoft.com/office/drawing/2014/main" id="{D73FD3AA-6B79-4C7B-B1A2-887D7CABE0DB}"/>
                </a:ext>
              </a:extLst>
            </p:cNvPr>
            <p:cNvSpPr/>
            <p:nvPr/>
          </p:nvSpPr>
          <p:spPr>
            <a:xfrm rot="19026064">
              <a:off x="6132480" y="2392400"/>
              <a:ext cx="1639920" cy="1639920"/>
            </a:xfrm>
            <a:prstGeom prst="round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ounded Rectangle 99">
              <a:extLst>
                <a:ext uri="{FF2B5EF4-FFF2-40B4-BE49-F238E27FC236}">
                  <a16:creationId xmlns:a16="http://schemas.microsoft.com/office/drawing/2014/main" id="{B97412A7-FB16-4D55-9390-10661BDC50E5}"/>
                </a:ext>
              </a:extLst>
            </p:cNvPr>
            <p:cNvSpPr/>
            <p:nvPr/>
          </p:nvSpPr>
          <p:spPr>
            <a:xfrm rot="19026064">
              <a:off x="4376046" y="2392400"/>
              <a:ext cx="1639920" cy="1639920"/>
            </a:xfrm>
            <a:prstGeom prst="round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1" name="Group 20">
              <a:extLst>
                <a:ext uri="{FF2B5EF4-FFF2-40B4-BE49-F238E27FC236}">
                  <a16:creationId xmlns:a16="http://schemas.microsoft.com/office/drawing/2014/main" id="{C7FA2934-F504-414D-9295-DBE4A6C86445}"/>
                </a:ext>
              </a:extLst>
            </p:cNvPr>
            <p:cNvGrpSpPr/>
            <p:nvPr/>
          </p:nvGrpSpPr>
          <p:grpSpPr>
            <a:xfrm>
              <a:off x="1423116" y="2553819"/>
              <a:ext cx="9345769" cy="3187191"/>
              <a:chOff x="1423116" y="2553819"/>
              <a:chExt cx="9345769" cy="3187191"/>
            </a:xfrm>
          </p:grpSpPr>
          <p:sp>
            <p:nvSpPr>
              <p:cNvPr id="5" name="Rounded Rectangle 99">
                <a:extLst>
                  <a:ext uri="{FF2B5EF4-FFF2-40B4-BE49-F238E27FC236}">
                    <a16:creationId xmlns:a16="http://schemas.microsoft.com/office/drawing/2014/main" id="{3C219A77-1A1E-40CF-90DB-57CA900B6AF5}"/>
                  </a:ext>
                </a:extLst>
              </p:cNvPr>
              <p:cNvSpPr/>
              <p:nvPr/>
            </p:nvSpPr>
            <p:spPr>
              <a:xfrm rot="19026064">
                <a:off x="6132480" y="4047100"/>
                <a:ext cx="1639920" cy="1639920"/>
              </a:xfrm>
              <a:prstGeom prst="round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ounded Rectangle 99">
                <a:extLst>
                  <a:ext uri="{FF2B5EF4-FFF2-40B4-BE49-F238E27FC236}">
                    <a16:creationId xmlns:a16="http://schemas.microsoft.com/office/drawing/2014/main" id="{9ED8E38F-D018-400E-A7DD-CFCC701F0C4F}"/>
                  </a:ext>
                </a:extLst>
              </p:cNvPr>
              <p:cNvSpPr/>
              <p:nvPr/>
            </p:nvSpPr>
            <p:spPr>
              <a:xfrm rot="19026064">
                <a:off x="4376046" y="4101090"/>
                <a:ext cx="1639920" cy="1639920"/>
              </a:xfrm>
              <a:prstGeom prst="round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C0991775-D0E7-4D12-AD51-34A61CDF92B3}"/>
                  </a:ext>
                </a:extLst>
              </p:cNvPr>
              <p:cNvSpPr txBox="1"/>
              <p:nvPr/>
            </p:nvSpPr>
            <p:spPr>
              <a:xfrm>
                <a:off x="4932151" y="2553819"/>
                <a:ext cx="527710" cy="1200329"/>
              </a:xfrm>
              <a:prstGeom prst="rect">
                <a:avLst/>
              </a:prstGeom>
              <a:noFill/>
            </p:spPr>
            <p:txBody>
              <a:bodyPr wrap="none" rtlCol="0">
                <a:spAutoFit/>
              </a:bodyPr>
              <a:lstStyle/>
              <a:p>
                <a:pPr algn="ctr"/>
                <a:r>
                  <a:rPr lang="en-US" sz="7200" dirty="0">
                    <a:solidFill>
                      <a:schemeClr val="bg1"/>
                    </a:solidFill>
                    <a:latin typeface="+mj-lt"/>
                  </a:rPr>
                  <a:t>S</a:t>
                </a:r>
              </a:p>
            </p:txBody>
          </p:sp>
          <p:sp>
            <p:nvSpPr>
              <p:cNvPr id="10" name="TextBox 9">
                <a:extLst>
                  <a:ext uri="{FF2B5EF4-FFF2-40B4-BE49-F238E27FC236}">
                    <a16:creationId xmlns:a16="http://schemas.microsoft.com/office/drawing/2014/main" id="{3D33CD7A-1336-4A7D-9F46-7B5B3419575F}"/>
                  </a:ext>
                </a:extLst>
              </p:cNvPr>
              <p:cNvSpPr txBox="1"/>
              <p:nvPr/>
            </p:nvSpPr>
            <p:spPr>
              <a:xfrm>
                <a:off x="6565624" y="2553819"/>
                <a:ext cx="723275" cy="1200329"/>
              </a:xfrm>
              <a:prstGeom prst="rect">
                <a:avLst/>
              </a:prstGeom>
              <a:noFill/>
            </p:spPr>
            <p:txBody>
              <a:bodyPr wrap="none" rtlCol="0">
                <a:spAutoFit/>
              </a:bodyPr>
              <a:lstStyle/>
              <a:p>
                <a:pPr algn="ctr"/>
                <a:r>
                  <a:rPr lang="en-US" sz="7200" dirty="0">
                    <a:solidFill>
                      <a:schemeClr val="bg1"/>
                    </a:solidFill>
                    <a:latin typeface="+mj-lt"/>
                  </a:rPr>
                  <a:t>W</a:t>
                </a:r>
              </a:p>
            </p:txBody>
          </p:sp>
          <p:sp>
            <p:nvSpPr>
              <p:cNvPr id="11" name="TextBox 10">
                <a:extLst>
                  <a:ext uri="{FF2B5EF4-FFF2-40B4-BE49-F238E27FC236}">
                    <a16:creationId xmlns:a16="http://schemas.microsoft.com/office/drawing/2014/main" id="{4CEEB6D8-164F-483C-803E-F2F4C085A85A}"/>
                  </a:ext>
                </a:extLst>
              </p:cNvPr>
              <p:cNvSpPr txBox="1"/>
              <p:nvPr/>
            </p:nvSpPr>
            <p:spPr>
              <a:xfrm>
                <a:off x="4924136" y="4262510"/>
                <a:ext cx="543739" cy="1200329"/>
              </a:xfrm>
              <a:prstGeom prst="rect">
                <a:avLst/>
              </a:prstGeom>
              <a:noFill/>
            </p:spPr>
            <p:txBody>
              <a:bodyPr wrap="none" rtlCol="0">
                <a:spAutoFit/>
              </a:bodyPr>
              <a:lstStyle/>
              <a:p>
                <a:pPr algn="ctr"/>
                <a:r>
                  <a:rPr lang="en-US" sz="7200" dirty="0">
                    <a:solidFill>
                      <a:schemeClr val="bg1"/>
                    </a:solidFill>
                    <a:latin typeface="+mj-lt"/>
                  </a:rPr>
                  <a:t>O</a:t>
                </a:r>
              </a:p>
            </p:txBody>
          </p:sp>
          <p:sp>
            <p:nvSpPr>
              <p:cNvPr id="12" name="TextBox 11">
                <a:extLst>
                  <a:ext uri="{FF2B5EF4-FFF2-40B4-BE49-F238E27FC236}">
                    <a16:creationId xmlns:a16="http://schemas.microsoft.com/office/drawing/2014/main" id="{7A5C8970-42E4-4654-A336-7EAB8E60866F}"/>
                  </a:ext>
                </a:extLst>
              </p:cNvPr>
              <p:cNvSpPr txBox="1"/>
              <p:nvPr/>
            </p:nvSpPr>
            <p:spPr>
              <a:xfrm>
                <a:off x="6692594" y="4208520"/>
                <a:ext cx="519694" cy="1200329"/>
              </a:xfrm>
              <a:prstGeom prst="rect">
                <a:avLst/>
              </a:prstGeom>
              <a:noFill/>
            </p:spPr>
            <p:txBody>
              <a:bodyPr wrap="none" rtlCol="0">
                <a:spAutoFit/>
              </a:bodyPr>
              <a:lstStyle/>
              <a:p>
                <a:pPr algn="ctr"/>
                <a:r>
                  <a:rPr lang="en-US" sz="7200" dirty="0">
                    <a:solidFill>
                      <a:schemeClr val="bg1"/>
                    </a:solidFill>
                    <a:latin typeface="+mj-lt"/>
                  </a:rPr>
                  <a:t>T</a:t>
                </a:r>
              </a:p>
            </p:txBody>
          </p:sp>
          <p:sp>
            <p:nvSpPr>
              <p:cNvPr id="13" name="TextBox 12">
                <a:extLst>
                  <a:ext uri="{FF2B5EF4-FFF2-40B4-BE49-F238E27FC236}">
                    <a16:creationId xmlns:a16="http://schemas.microsoft.com/office/drawing/2014/main" id="{63A1E198-8945-43C2-81D4-9A2F69C51368}"/>
                  </a:ext>
                </a:extLst>
              </p:cNvPr>
              <p:cNvSpPr txBox="1"/>
              <p:nvPr/>
            </p:nvSpPr>
            <p:spPr>
              <a:xfrm>
                <a:off x="8376336" y="4480123"/>
                <a:ext cx="750526" cy="338554"/>
              </a:xfrm>
              <a:prstGeom prst="rect">
                <a:avLst/>
              </a:prstGeom>
              <a:noFill/>
            </p:spPr>
            <p:txBody>
              <a:bodyPr wrap="none" rtlCol="0">
                <a:spAutoFit/>
              </a:bodyPr>
              <a:lstStyle/>
              <a:p>
                <a:r>
                  <a:rPr lang="en-US" sz="1600" spc="30" dirty="0">
                    <a:solidFill>
                      <a:schemeClr val="tx1">
                        <a:lumMod val="65000"/>
                        <a:lumOff val="35000"/>
                      </a:schemeClr>
                    </a:solidFill>
                    <a:latin typeface="+mj-lt"/>
                  </a:rPr>
                  <a:t>Treat</a:t>
                </a:r>
              </a:p>
            </p:txBody>
          </p:sp>
          <p:sp>
            <p:nvSpPr>
              <p:cNvPr id="14" name="TextBox 13">
                <a:extLst>
                  <a:ext uri="{FF2B5EF4-FFF2-40B4-BE49-F238E27FC236}">
                    <a16:creationId xmlns:a16="http://schemas.microsoft.com/office/drawing/2014/main" id="{A89C679E-B5E3-419B-A1C4-90D7398B646E}"/>
                  </a:ext>
                </a:extLst>
              </p:cNvPr>
              <p:cNvSpPr txBox="1"/>
              <p:nvPr/>
            </p:nvSpPr>
            <p:spPr>
              <a:xfrm>
                <a:off x="8376336" y="4761814"/>
                <a:ext cx="2392549" cy="623248"/>
              </a:xfrm>
              <a:prstGeom prst="rect">
                <a:avLst/>
              </a:prstGeom>
              <a:noFill/>
            </p:spPr>
            <p:txBody>
              <a:bodyPr wrap="square" rtlCol="0">
                <a:spAutoFit/>
              </a:bodyPr>
              <a:lstStyle/>
              <a:p>
                <a:pPr>
                  <a:lnSpc>
                    <a:spcPct val="150000"/>
                  </a:lnSpc>
                </a:pP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a:t>
                </a:r>
                <a:r>
                  <a:rPr lang="en-US" sz="1200" dirty="0">
                    <a:solidFill>
                      <a:schemeClr val="bg1">
                        <a:lumMod val="50000"/>
                      </a:schemeClr>
                    </a:solidFill>
                  </a:rPr>
                  <a:t> </a:t>
                </a:r>
                <a:r>
                  <a:rPr lang="en-US" sz="1200" dirty="0" err="1">
                    <a:solidFill>
                      <a:schemeClr val="bg1">
                        <a:lumMod val="50000"/>
                      </a:schemeClr>
                    </a:solidFill>
                  </a:rPr>
                  <a:t>tetur</a:t>
                </a:r>
                <a:r>
                  <a:rPr lang="en-US" sz="1200" dirty="0">
                    <a:solidFill>
                      <a:schemeClr val="bg1">
                        <a:lumMod val="50000"/>
                      </a:schemeClr>
                    </a:solidFill>
                  </a:rPr>
                  <a:t> </a:t>
                </a:r>
                <a:r>
                  <a:rPr lang="en-US" sz="1200" dirty="0" err="1">
                    <a:solidFill>
                      <a:schemeClr val="bg1">
                        <a:lumMod val="50000"/>
                      </a:schemeClr>
                    </a:solidFill>
                  </a:rPr>
                  <a:t>adipi</a:t>
                </a:r>
                <a:r>
                  <a:rPr lang="en-US" sz="1200" dirty="0">
                    <a:solidFill>
                      <a:schemeClr val="bg1">
                        <a:lumMod val="50000"/>
                      </a:schemeClr>
                    </a:solidFill>
                  </a:rPr>
                  <a:t> </a:t>
                </a:r>
                <a:r>
                  <a:rPr lang="en-US" sz="1200" err="1">
                    <a:solidFill>
                      <a:schemeClr val="bg1">
                        <a:lumMod val="50000"/>
                      </a:schemeClr>
                    </a:solidFill>
                  </a:rPr>
                  <a:t>scing</a:t>
                </a:r>
                <a:r>
                  <a:rPr lang="en-US" sz="1200">
                    <a:solidFill>
                      <a:schemeClr val="bg1">
                        <a:lumMod val="50000"/>
                      </a:schemeClr>
                    </a:solidFill>
                  </a:rPr>
                  <a:t> ac</a:t>
                </a:r>
                <a:endParaRPr lang="en-US" sz="1200" dirty="0">
                  <a:solidFill>
                    <a:schemeClr val="bg1">
                      <a:lumMod val="50000"/>
                    </a:schemeClr>
                  </a:solidFill>
                </a:endParaRPr>
              </a:p>
            </p:txBody>
          </p:sp>
          <p:sp>
            <p:nvSpPr>
              <p:cNvPr id="15" name="TextBox 14">
                <a:extLst>
                  <a:ext uri="{FF2B5EF4-FFF2-40B4-BE49-F238E27FC236}">
                    <a16:creationId xmlns:a16="http://schemas.microsoft.com/office/drawing/2014/main" id="{928C711C-9B7A-4EEF-ADD1-D8138942E9AD}"/>
                  </a:ext>
                </a:extLst>
              </p:cNvPr>
              <p:cNvSpPr txBox="1"/>
              <p:nvPr/>
            </p:nvSpPr>
            <p:spPr>
              <a:xfrm>
                <a:off x="2317498" y="4493812"/>
                <a:ext cx="1498167" cy="338554"/>
              </a:xfrm>
              <a:prstGeom prst="rect">
                <a:avLst/>
              </a:prstGeom>
              <a:noFill/>
            </p:spPr>
            <p:txBody>
              <a:bodyPr wrap="none" rtlCol="0">
                <a:spAutoFit/>
              </a:bodyPr>
              <a:lstStyle/>
              <a:p>
                <a:pPr algn="r"/>
                <a:r>
                  <a:rPr lang="en-US" sz="1600" spc="30" dirty="0">
                    <a:solidFill>
                      <a:schemeClr val="tx1">
                        <a:lumMod val="65000"/>
                        <a:lumOff val="35000"/>
                      </a:schemeClr>
                    </a:solidFill>
                    <a:latin typeface="+mj-lt"/>
                  </a:rPr>
                  <a:t>Opportunity</a:t>
                </a:r>
              </a:p>
            </p:txBody>
          </p:sp>
          <p:sp>
            <p:nvSpPr>
              <p:cNvPr id="16" name="TextBox 15">
                <a:extLst>
                  <a:ext uri="{FF2B5EF4-FFF2-40B4-BE49-F238E27FC236}">
                    <a16:creationId xmlns:a16="http://schemas.microsoft.com/office/drawing/2014/main" id="{2CB88305-AED4-402D-B843-C50FC6A643D5}"/>
                  </a:ext>
                </a:extLst>
              </p:cNvPr>
              <p:cNvSpPr txBox="1"/>
              <p:nvPr/>
            </p:nvSpPr>
            <p:spPr>
              <a:xfrm>
                <a:off x="1423116" y="4775503"/>
                <a:ext cx="2392549" cy="623248"/>
              </a:xfrm>
              <a:prstGeom prst="rect">
                <a:avLst/>
              </a:prstGeom>
              <a:noFill/>
            </p:spPr>
            <p:txBody>
              <a:bodyPr wrap="square" rtlCol="0">
                <a:spAutoFit/>
              </a:bodyPr>
              <a:lstStyle/>
              <a:p>
                <a:pPr algn="r">
                  <a:lnSpc>
                    <a:spcPct val="150000"/>
                  </a:lnSpc>
                </a:pP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a:t>
                </a:r>
                <a:r>
                  <a:rPr lang="en-US" sz="1200" dirty="0">
                    <a:solidFill>
                      <a:schemeClr val="bg1">
                        <a:lumMod val="50000"/>
                      </a:schemeClr>
                    </a:solidFill>
                  </a:rPr>
                  <a:t> </a:t>
                </a:r>
                <a:r>
                  <a:rPr lang="en-US" sz="1200" dirty="0" err="1">
                    <a:solidFill>
                      <a:schemeClr val="bg1">
                        <a:lumMod val="50000"/>
                      </a:schemeClr>
                    </a:solidFill>
                  </a:rPr>
                  <a:t>tetur</a:t>
                </a:r>
                <a:r>
                  <a:rPr lang="en-US" sz="1200" dirty="0">
                    <a:solidFill>
                      <a:schemeClr val="bg1">
                        <a:lumMod val="50000"/>
                      </a:schemeClr>
                    </a:solidFill>
                  </a:rPr>
                  <a:t> </a:t>
                </a:r>
                <a:r>
                  <a:rPr lang="en-US" sz="1200" dirty="0" err="1">
                    <a:solidFill>
                      <a:schemeClr val="bg1">
                        <a:lumMod val="50000"/>
                      </a:schemeClr>
                    </a:solidFill>
                  </a:rPr>
                  <a:t>adipi</a:t>
                </a:r>
                <a:r>
                  <a:rPr lang="en-US" sz="1200" dirty="0">
                    <a:solidFill>
                      <a:schemeClr val="bg1">
                        <a:lumMod val="50000"/>
                      </a:schemeClr>
                    </a:solidFill>
                  </a:rPr>
                  <a:t> </a:t>
                </a:r>
                <a:r>
                  <a:rPr lang="en-US" sz="1200" err="1">
                    <a:solidFill>
                      <a:schemeClr val="bg1">
                        <a:lumMod val="50000"/>
                      </a:schemeClr>
                    </a:solidFill>
                  </a:rPr>
                  <a:t>scing</a:t>
                </a:r>
                <a:r>
                  <a:rPr lang="en-US" sz="1200">
                    <a:solidFill>
                      <a:schemeClr val="bg1">
                        <a:lumMod val="50000"/>
                      </a:schemeClr>
                    </a:solidFill>
                  </a:rPr>
                  <a:t> ac</a:t>
                </a:r>
                <a:endParaRPr lang="en-US" sz="1200" dirty="0">
                  <a:solidFill>
                    <a:schemeClr val="bg1">
                      <a:lumMod val="50000"/>
                    </a:schemeClr>
                  </a:solidFill>
                </a:endParaRPr>
              </a:p>
            </p:txBody>
          </p:sp>
          <p:sp>
            <p:nvSpPr>
              <p:cNvPr id="17" name="TextBox 16">
                <a:extLst>
                  <a:ext uri="{FF2B5EF4-FFF2-40B4-BE49-F238E27FC236}">
                    <a16:creationId xmlns:a16="http://schemas.microsoft.com/office/drawing/2014/main" id="{2CD2985D-75EF-497B-838A-81311548349B}"/>
                  </a:ext>
                </a:extLst>
              </p:cNvPr>
              <p:cNvSpPr txBox="1"/>
              <p:nvPr/>
            </p:nvSpPr>
            <p:spPr>
              <a:xfrm>
                <a:off x="8376336" y="2771433"/>
                <a:ext cx="1291059" cy="338554"/>
              </a:xfrm>
              <a:prstGeom prst="rect">
                <a:avLst/>
              </a:prstGeom>
              <a:noFill/>
            </p:spPr>
            <p:txBody>
              <a:bodyPr wrap="none" rtlCol="0">
                <a:spAutoFit/>
              </a:bodyPr>
              <a:lstStyle/>
              <a:p>
                <a:r>
                  <a:rPr lang="en-US" sz="1600" spc="30" dirty="0">
                    <a:solidFill>
                      <a:schemeClr val="tx1">
                        <a:lumMod val="65000"/>
                        <a:lumOff val="35000"/>
                      </a:schemeClr>
                    </a:solidFill>
                    <a:latin typeface="+mj-lt"/>
                  </a:rPr>
                  <a:t>Weakness</a:t>
                </a:r>
              </a:p>
            </p:txBody>
          </p:sp>
          <p:sp>
            <p:nvSpPr>
              <p:cNvPr id="18" name="TextBox 17">
                <a:extLst>
                  <a:ext uri="{FF2B5EF4-FFF2-40B4-BE49-F238E27FC236}">
                    <a16:creationId xmlns:a16="http://schemas.microsoft.com/office/drawing/2014/main" id="{D255D06E-260D-4542-8F68-E81A5B339B51}"/>
                  </a:ext>
                </a:extLst>
              </p:cNvPr>
              <p:cNvSpPr txBox="1"/>
              <p:nvPr/>
            </p:nvSpPr>
            <p:spPr>
              <a:xfrm>
                <a:off x="8376336" y="3053124"/>
                <a:ext cx="2392549" cy="623248"/>
              </a:xfrm>
              <a:prstGeom prst="rect">
                <a:avLst/>
              </a:prstGeom>
              <a:noFill/>
            </p:spPr>
            <p:txBody>
              <a:bodyPr wrap="square" rtlCol="0">
                <a:spAutoFit/>
              </a:bodyPr>
              <a:lstStyle/>
              <a:p>
                <a:pPr>
                  <a:lnSpc>
                    <a:spcPct val="150000"/>
                  </a:lnSpc>
                </a:pP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a:t>
                </a:r>
                <a:r>
                  <a:rPr lang="en-US" sz="1200" dirty="0">
                    <a:solidFill>
                      <a:schemeClr val="bg1">
                        <a:lumMod val="50000"/>
                      </a:schemeClr>
                    </a:solidFill>
                  </a:rPr>
                  <a:t> </a:t>
                </a:r>
                <a:r>
                  <a:rPr lang="en-US" sz="1200" dirty="0" err="1">
                    <a:solidFill>
                      <a:schemeClr val="bg1">
                        <a:lumMod val="50000"/>
                      </a:schemeClr>
                    </a:solidFill>
                  </a:rPr>
                  <a:t>tetur</a:t>
                </a:r>
                <a:r>
                  <a:rPr lang="en-US" sz="1200" dirty="0">
                    <a:solidFill>
                      <a:schemeClr val="bg1">
                        <a:lumMod val="50000"/>
                      </a:schemeClr>
                    </a:solidFill>
                  </a:rPr>
                  <a:t> </a:t>
                </a:r>
                <a:r>
                  <a:rPr lang="en-US" sz="1200" dirty="0" err="1">
                    <a:solidFill>
                      <a:schemeClr val="bg1">
                        <a:lumMod val="50000"/>
                      </a:schemeClr>
                    </a:solidFill>
                  </a:rPr>
                  <a:t>adipi</a:t>
                </a:r>
                <a:r>
                  <a:rPr lang="en-US" sz="1200" dirty="0">
                    <a:solidFill>
                      <a:schemeClr val="bg1">
                        <a:lumMod val="50000"/>
                      </a:schemeClr>
                    </a:solidFill>
                  </a:rPr>
                  <a:t> </a:t>
                </a:r>
                <a:r>
                  <a:rPr lang="en-US" sz="1200" err="1">
                    <a:solidFill>
                      <a:schemeClr val="bg1">
                        <a:lumMod val="50000"/>
                      </a:schemeClr>
                    </a:solidFill>
                  </a:rPr>
                  <a:t>scing</a:t>
                </a:r>
                <a:r>
                  <a:rPr lang="en-US" sz="1200">
                    <a:solidFill>
                      <a:schemeClr val="bg1">
                        <a:lumMod val="50000"/>
                      </a:schemeClr>
                    </a:solidFill>
                  </a:rPr>
                  <a:t> ac</a:t>
                </a:r>
                <a:endParaRPr lang="en-US" sz="1200" dirty="0">
                  <a:solidFill>
                    <a:schemeClr val="bg1">
                      <a:lumMod val="50000"/>
                    </a:schemeClr>
                  </a:solidFill>
                </a:endParaRPr>
              </a:p>
            </p:txBody>
          </p:sp>
          <p:sp>
            <p:nvSpPr>
              <p:cNvPr id="19" name="TextBox 18">
                <a:extLst>
                  <a:ext uri="{FF2B5EF4-FFF2-40B4-BE49-F238E27FC236}">
                    <a16:creationId xmlns:a16="http://schemas.microsoft.com/office/drawing/2014/main" id="{17902B7D-62FA-481F-AECF-BA42D357DA37}"/>
                  </a:ext>
                </a:extLst>
              </p:cNvPr>
              <p:cNvSpPr txBox="1"/>
              <p:nvPr/>
            </p:nvSpPr>
            <p:spPr>
              <a:xfrm>
                <a:off x="2692922" y="2785122"/>
                <a:ext cx="1122743" cy="338554"/>
              </a:xfrm>
              <a:prstGeom prst="rect">
                <a:avLst/>
              </a:prstGeom>
              <a:noFill/>
            </p:spPr>
            <p:txBody>
              <a:bodyPr wrap="none" rtlCol="0">
                <a:spAutoFit/>
              </a:bodyPr>
              <a:lstStyle/>
              <a:p>
                <a:pPr algn="r"/>
                <a:r>
                  <a:rPr lang="en-US" sz="1600" spc="30" dirty="0">
                    <a:solidFill>
                      <a:schemeClr val="tx1">
                        <a:lumMod val="65000"/>
                        <a:lumOff val="35000"/>
                      </a:schemeClr>
                    </a:solidFill>
                    <a:latin typeface="+mj-lt"/>
                  </a:rPr>
                  <a:t>Strength</a:t>
                </a:r>
              </a:p>
            </p:txBody>
          </p:sp>
          <p:sp>
            <p:nvSpPr>
              <p:cNvPr id="20" name="TextBox 19">
                <a:extLst>
                  <a:ext uri="{FF2B5EF4-FFF2-40B4-BE49-F238E27FC236}">
                    <a16:creationId xmlns:a16="http://schemas.microsoft.com/office/drawing/2014/main" id="{19E80998-897C-4FFC-9326-0A5D9EE525A7}"/>
                  </a:ext>
                </a:extLst>
              </p:cNvPr>
              <p:cNvSpPr txBox="1"/>
              <p:nvPr/>
            </p:nvSpPr>
            <p:spPr>
              <a:xfrm>
                <a:off x="1423116" y="3066813"/>
                <a:ext cx="2392549" cy="623248"/>
              </a:xfrm>
              <a:prstGeom prst="rect">
                <a:avLst/>
              </a:prstGeom>
              <a:noFill/>
            </p:spPr>
            <p:txBody>
              <a:bodyPr wrap="square" rtlCol="0">
                <a:spAutoFit/>
              </a:bodyPr>
              <a:lstStyle/>
              <a:p>
                <a:pPr algn="r">
                  <a:lnSpc>
                    <a:spcPct val="150000"/>
                  </a:lnSpc>
                </a:pPr>
                <a:r>
                  <a:rPr lang="en-US" sz="1200" dirty="0" err="1">
                    <a:solidFill>
                      <a:schemeClr val="bg1">
                        <a:lumMod val="50000"/>
                      </a:schemeClr>
                    </a:solidFill>
                  </a:rPr>
                  <a:t>Lorem</a:t>
                </a:r>
                <a:r>
                  <a:rPr lang="en-US" sz="1200" dirty="0">
                    <a:solidFill>
                      <a:schemeClr val="bg1">
                        <a:lumMod val="50000"/>
                      </a:schemeClr>
                    </a:solidFill>
                  </a:rPr>
                  <a:t> </a:t>
                </a:r>
                <a:r>
                  <a:rPr lang="en-US" sz="1200" dirty="0" err="1">
                    <a:solidFill>
                      <a:schemeClr val="bg1">
                        <a:lumMod val="50000"/>
                      </a:schemeClr>
                    </a:solidFill>
                  </a:rPr>
                  <a:t>ipsum</a:t>
                </a:r>
                <a:r>
                  <a:rPr lang="en-US" sz="1200" dirty="0">
                    <a:solidFill>
                      <a:schemeClr val="bg1">
                        <a:lumMod val="50000"/>
                      </a:schemeClr>
                    </a:solidFill>
                  </a:rPr>
                  <a:t>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a:t>
                </a:r>
                <a:r>
                  <a:rPr lang="en-US" sz="1200" dirty="0">
                    <a:solidFill>
                      <a:schemeClr val="bg1">
                        <a:lumMod val="50000"/>
                      </a:schemeClr>
                    </a:solidFill>
                  </a:rPr>
                  <a:t> </a:t>
                </a:r>
                <a:r>
                  <a:rPr lang="en-US" sz="1200" dirty="0" err="1">
                    <a:solidFill>
                      <a:schemeClr val="bg1">
                        <a:lumMod val="50000"/>
                      </a:schemeClr>
                    </a:solidFill>
                  </a:rPr>
                  <a:t>tetur</a:t>
                </a:r>
                <a:r>
                  <a:rPr lang="en-US" sz="1200" dirty="0">
                    <a:solidFill>
                      <a:schemeClr val="bg1">
                        <a:lumMod val="50000"/>
                      </a:schemeClr>
                    </a:solidFill>
                  </a:rPr>
                  <a:t> </a:t>
                </a:r>
                <a:r>
                  <a:rPr lang="en-US" sz="1200" dirty="0" err="1">
                    <a:solidFill>
                      <a:schemeClr val="bg1">
                        <a:lumMod val="50000"/>
                      </a:schemeClr>
                    </a:solidFill>
                  </a:rPr>
                  <a:t>adipi</a:t>
                </a:r>
                <a:r>
                  <a:rPr lang="en-US" sz="1200" dirty="0">
                    <a:solidFill>
                      <a:schemeClr val="bg1">
                        <a:lumMod val="50000"/>
                      </a:schemeClr>
                    </a:solidFill>
                  </a:rPr>
                  <a:t> </a:t>
                </a:r>
                <a:r>
                  <a:rPr lang="en-US" sz="1200" err="1">
                    <a:solidFill>
                      <a:schemeClr val="bg1">
                        <a:lumMod val="50000"/>
                      </a:schemeClr>
                    </a:solidFill>
                  </a:rPr>
                  <a:t>scing</a:t>
                </a:r>
                <a:r>
                  <a:rPr lang="en-US" sz="1200">
                    <a:solidFill>
                      <a:schemeClr val="bg1">
                        <a:lumMod val="50000"/>
                      </a:schemeClr>
                    </a:solidFill>
                  </a:rPr>
                  <a:t> ac</a:t>
                </a:r>
                <a:endParaRPr lang="en-US" sz="1200" dirty="0">
                  <a:solidFill>
                    <a:schemeClr val="bg1">
                      <a:lumMod val="50000"/>
                    </a:schemeClr>
                  </a:solidFill>
                </a:endParaRPr>
              </a:p>
            </p:txBody>
          </p:sp>
        </p:grpSp>
      </p:grpSp>
      <p:grpSp>
        <p:nvGrpSpPr>
          <p:cNvPr id="2" name="Group 1">
            <a:extLst>
              <a:ext uri="{FF2B5EF4-FFF2-40B4-BE49-F238E27FC236}">
                <a16:creationId xmlns:a16="http://schemas.microsoft.com/office/drawing/2014/main" id="{7770ADB8-014F-4A7B-9A26-B53762FCC69E}"/>
              </a:ext>
            </a:extLst>
          </p:cNvPr>
          <p:cNvGrpSpPr/>
          <p:nvPr/>
        </p:nvGrpSpPr>
        <p:grpSpPr>
          <a:xfrm flipH="1">
            <a:off x="0" y="-24053"/>
            <a:ext cx="4908789" cy="1465757"/>
            <a:chOff x="7283212" y="-24053"/>
            <a:chExt cx="4908789" cy="1465757"/>
          </a:xfrm>
        </p:grpSpPr>
        <p:sp>
          <p:nvSpPr>
            <p:cNvPr id="23" name="Rectangle 22">
              <a:extLst>
                <a:ext uri="{FF2B5EF4-FFF2-40B4-BE49-F238E27FC236}">
                  <a16:creationId xmlns:a16="http://schemas.microsoft.com/office/drawing/2014/main" id="{3A9E8DB9-98A9-401B-B98D-6744935CC645}"/>
                </a:ext>
              </a:extLst>
            </p:cNvPr>
            <p:cNvSpPr/>
            <p:nvPr/>
          </p:nvSpPr>
          <p:spPr>
            <a:xfrm>
              <a:off x="10444163" y="-24053"/>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24" name="TextBox 23">
              <a:extLst>
                <a:ext uri="{FF2B5EF4-FFF2-40B4-BE49-F238E27FC236}">
                  <a16:creationId xmlns:a16="http://schemas.microsoft.com/office/drawing/2014/main" id="{5A6C20BA-55FC-49D9-A3AD-06C499C58714}"/>
                </a:ext>
              </a:extLst>
            </p:cNvPr>
            <p:cNvSpPr txBox="1"/>
            <p:nvPr/>
          </p:nvSpPr>
          <p:spPr>
            <a:xfrm>
              <a:off x="7283212" y="460770"/>
              <a:ext cx="4034870" cy="646331"/>
            </a:xfrm>
            <a:prstGeom prst="rect">
              <a:avLst/>
            </a:prstGeom>
            <a:noFill/>
          </p:spPr>
          <p:txBody>
            <a:bodyPr wrap="square" rtlCol="0" anchor="ctr">
              <a:spAutoFit/>
            </a:bodyPr>
            <a:lstStyle/>
            <a:p>
              <a:r>
                <a:rPr lang="en-US" sz="3600" spc="-300">
                  <a:solidFill>
                    <a:schemeClr val="tx1">
                      <a:lumMod val="65000"/>
                      <a:lumOff val="35000"/>
                    </a:schemeClr>
                  </a:solidFill>
                  <a:latin typeface="+mj-lt"/>
                </a:rPr>
                <a:t>Infographic</a:t>
              </a:r>
              <a:endParaRPr lang="en-ID" sz="3600" spc="-300">
                <a:solidFill>
                  <a:schemeClr val="tx1">
                    <a:lumMod val="65000"/>
                    <a:lumOff val="35000"/>
                  </a:schemeClr>
                </a:solidFill>
                <a:latin typeface="+mj-lt"/>
              </a:endParaRPr>
            </a:p>
          </p:txBody>
        </p:sp>
      </p:grpSp>
    </p:spTree>
    <p:extLst>
      <p:ext uri="{BB962C8B-B14F-4D97-AF65-F5344CB8AC3E}">
        <p14:creationId xmlns:p14="http://schemas.microsoft.com/office/powerpoint/2010/main" val="1664681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C808118-B5E1-4899-8EFA-2B7D8C0428AA}"/>
              </a:ext>
            </a:extLst>
          </p:cNvPr>
          <p:cNvGrpSpPr/>
          <p:nvPr/>
        </p:nvGrpSpPr>
        <p:grpSpPr>
          <a:xfrm flipH="1">
            <a:off x="0" y="-24053"/>
            <a:ext cx="4908789" cy="1465757"/>
            <a:chOff x="7283212" y="-24053"/>
            <a:chExt cx="4908789" cy="1465757"/>
          </a:xfrm>
        </p:grpSpPr>
        <p:sp>
          <p:nvSpPr>
            <p:cNvPr id="43" name="Rectangle 42">
              <a:extLst>
                <a:ext uri="{FF2B5EF4-FFF2-40B4-BE49-F238E27FC236}">
                  <a16:creationId xmlns:a16="http://schemas.microsoft.com/office/drawing/2014/main" id="{573B2B2C-ACBD-4870-A313-638A9E3DD0A0}"/>
                </a:ext>
              </a:extLst>
            </p:cNvPr>
            <p:cNvSpPr/>
            <p:nvPr/>
          </p:nvSpPr>
          <p:spPr>
            <a:xfrm>
              <a:off x="10444163" y="-24053"/>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44" name="TextBox 43">
              <a:extLst>
                <a:ext uri="{FF2B5EF4-FFF2-40B4-BE49-F238E27FC236}">
                  <a16:creationId xmlns:a16="http://schemas.microsoft.com/office/drawing/2014/main" id="{5679DA4E-002C-487A-B4F2-90B03A54A512}"/>
                </a:ext>
              </a:extLst>
            </p:cNvPr>
            <p:cNvSpPr txBox="1"/>
            <p:nvPr/>
          </p:nvSpPr>
          <p:spPr>
            <a:xfrm>
              <a:off x="7283212" y="460770"/>
              <a:ext cx="4034870" cy="646331"/>
            </a:xfrm>
            <a:prstGeom prst="rect">
              <a:avLst/>
            </a:prstGeom>
            <a:noFill/>
          </p:spPr>
          <p:txBody>
            <a:bodyPr wrap="square" rtlCol="0" anchor="ctr">
              <a:spAutoFit/>
            </a:bodyPr>
            <a:lstStyle/>
            <a:p>
              <a:r>
                <a:rPr lang="en-US" sz="3600" spc="-300">
                  <a:solidFill>
                    <a:schemeClr val="tx1">
                      <a:lumMod val="65000"/>
                      <a:lumOff val="35000"/>
                    </a:schemeClr>
                  </a:solidFill>
                  <a:latin typeface="+mj-lt"/>
                </a:rPr>
                <a:t>Infographic</a:t>
              </a:r>
              <a:endParaRPr lang="en-ID" sz="3600" spc="-300">
                <a:solidFill>
                  <a:schemeClr val="tx1">
                    <a:lumMod val="65000"/>
                    <a:lumOff val="35000"/>
                  </a:schemeClr>
                </a:solidFill>
                <a:latin typeface="+mj-lt"/>
              </a:endParaRPr>
            </a:p>
          </p:txBody>
        </p:sp>
      </p:grpSp>
      <p:grpSp>
        <p:nvGrpSpPr>
          <p:cNvPr id="61" name="Group 60">
            <a:extLst>
              <a:ext uri="{FF2B5EF4-FFF2-40B4-BE49-F238E27FC236}">
                <a16:creationId xmlns:a16="http://schemas.microsoft.com/office/drawing/2014/main" id="{592DCD6C-99AE-4C8F-8B14-AAF36F3812F7}"/>
              </a:ext>
            </a:extLst>
          </p:cNvPr>
          <p:cNvGrpSpPr/>
          <p:nvPr/>
        </p:nvGrpSpPr>
        <p:grpSpPr>
          <a:xfrm flipH="1">
            <a:off x="1078739" y="1748804"/>
            <a:ext cx="3729539" cy="3600185"/>
            <a:chOff x="6301811" y="1107101"/>
            <a:chExt cx="4578407" cy="4419611"/>
          </a:xfrm>
        </p:grpSpPr>
        <p:sp>
          <p:nvSpPr>
            <p:cNvPr id="6" name="Freeform 31">
              <a:extLst>
                <a:ext uri="{FF2B5EF4-FFF2-40B4-BE49-F238E27FC236}">
                  <a16:creationId xmlns:a16="http://schemas.microsoft.com/office/drawing/2014/main" id="{572A8127-A0E1-41A1-9BF0-4CB16655AF3D}"/>
                </a:ext>
              </a:extLst>
            </p:cNvPr>
            <p:cNvSpPr/>
            <p:nvPr/>
          </p:nvSpPr>
          <p:spPr>
            <a:xfrm>
              <a:off x="7924058" y="1107101"/>
              <a:ext cx="1333915" cy="1333915"/>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7" name="Freeform 32">
              <a:extLst>
                <a:ext uri="{FF2B5EF4-FFF2-40B4-BE49-F238E27FC236}">
                  <a16:creationId xmlns:a16="http://schemas.microsoft.com/office/drawing/2014/main" id="{AA840A3E-B52C-48EF-8737-3FB9B2A15536}"/>
                </a:ext>
              </a:extLst>
            </p:cNvPr>
            <p:cNvSpPr/>
            <p:nvPr/>
          </p:nvSpPr>
          <p:spPr>
            <a:xfrm rot="2160000">
              <a:off x="9216099" y="2132358"/>
              <a:ext cx="355784" cy="45019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3361" rIns="7511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8" name="Freeform 35">
              <a:extLst>
                <a:ext uri="{FF2B5EF4-FFF2-40B4-BE49-F238E27FC236}">
                  <a16:creationId xmlns:a16="http://schemas.microsoft.com/office/drawing/2014/main" id="{98A78212-2155-4939-B8BD-A959DEA3DEB5}"/>
                </a:ext>
              </a:extLst>
            </p:cNvPr>
            <p:cNvSpPr/>
            <p:nvPr/>
          </p:nvSpPr>
          <p:spPr>
            <a:xfrm>
              <a:off x="9546303" y="2285732"/>
              <a:ext cx="1333915" cy="1333915"/>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9" name="Freeform 37">
              <a:extLst>
                <a:ext uri="{FF2B5EF4-FFF2-40B4-BE49-F238E27FC236}">
                  <a16:creationId xmlns:a16="http://schemas.microsoft.com/office/drawing/2014/main" id="{8058D8A2-4461-4B7E-9A89-4A2D208A686D}"/>
                </a:ext>
              </a:extLst>
            </p:cNvPr>
            <p:cNvSpPr/>
            <p:nvPr/>
          </p:nvSpPr>
          <p:spPr>
            <a:xfrm rot="17280000">
              <a:off x="9728659" y="3671548"/>
              <a:ext cx="355786" cy="45019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1" tIns="63361" rIns="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0" name="Freeform 40">
              <a:extLst>
                <a:ext uri="{FF2B5EF4-FFF2-40B4-BE49-F238E27FC236}">
                  <a16:creationId xmlns:a16="http://schemas.microsoft.com/office/drawing/2014/main" id="{726CC24C-87B9-44D9-BD7B-F4877BBFE38C}"/>
                </a:ext>
              </a:extLst>
            </p:cNvPr>
            <p:cNvSpPr/>
            <p:nvPr/>
          </p:nvSpPr>
          <p:spPr>
            <a:xfrm>
              <a:off x="8926661" y="4192797"/>
              <a:ext cx="1333915" cy="1333915"/>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algn="ctr" defTabSz="889000">
                <a:lnSpc>
                  <a:spcPct val="90000"/>
                </a:lnSpc>
                <a:spcBef>
                  <a:spcPct val="0"/>
                </a:spcBef>
                <a:spcAft>
                  <a:spcPct val="35000"/>
                </a:spcAft>
              </a:pPr>
              <a:endParaRPr lang="en-US" sz="2000" dirty="0"/>
            </a:p>
          </p:txBody>
        </p:sp>
        <p:sp>
          <p:nvSpPr>
            <p:cNvPr id="11" name="Freeform 41">
              <a:extLst>
                <a:ext uri="{FF2B5EF4-FFF2-40B4-BE49-F238E27FC236}">
                  <a16:creationId xmlns:a16="http://schemas.microsoft.com/office/drawing/2014/main" id="{BD0D37F6-823D-40D3-B474-34910B4D3CC0}"/>
                </a:ext>
              </a:extLst>
            </p:cNvPr>
            <p:cNvSpPr/>
            <p:nvPr/>
          </p:nvSpPr>
          <p:spPr>
            <a:xfrm>
              <a:off x="8423192" y="4634655"/>
              <a:ext cx="355786" cy="450197"/>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3" rIns="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2" name="Freeform 42">
              <a:extLst>
                <a:ext uri="{FF2B5EF4-FFF2-40B4-BE49-F238E27FC236}">
                  <a16:creationId xmlns:a16="http://schemas.microsoft.com/office/drawing/2014/main" id="{FC020C06-6AC1-40F7-B602-B665A877C30F}"/>
                </a:ext>
              </a:extLst>
            </p:cNvPr>
            <p:cNvSpPr/>
            <p:nvPr/>
          </p:nvSpPr>
          <p:spPr>
            <a:xfrm>
              <a:off x="6921455" y="4192797"/>
              <a:ext cx="1333915" cy="1333915"/>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algn="ctr" defTabSz="889000">
                <a:lnSpc>
                  <a:spcPct val="90000"/>
                </a:lnSpc>
                <a:spcBef>
                  <a:spcPct val="0"/>
                </a:spcBef>
                <a:spcAft>
                  <a:spcPct val="35000"/>
                </a:spcAft>
              </a:pPr>
              <a:endParaRPr lang="en-US" sz="2000" dirty="0"/>
            </a:p>
          </p:txBody>
        </p:sp>
        <p:sp>
          <p:nvSpPr>
            <p:cNvPr id="13" name="Freeform 43">
              <a:extLst>
                <a:ext uri="{FF2B5EF4-FFF2-40B4-BE49-F238E27FC236}">
                  <a16:creationId xmlns:a16="http://schemas.microsoft.com/office/drawing/2014/main" id="{D12574E0-C69A-49C7-934A-62D9D90D99E7}"/>
                </a:ext>
              </a:extLst>
            </p:cNvPr>
            <p:cNvSpPr/>
            <p:nvPr/>
          </p:nvSpPr>
          <p:spPr>
            <a:xfrm rot="4320000">
              <a:off x="7103810" y="3690700"/>
              <a:ext cx="355786" cy="45019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2" rIns="0" bIns="63361"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4" name="Freeform 44">
              <a:extLst>
                <a:ext uri="{FF2B5EF4-FFF2-40B4-BE49-F238E27FC236}">
                  <a16:creationId xmlns:a16="http://schemas.microsoft.com/office/drawing/2014/main" id="{7D0CF6B1-DEAB-435B-B944-8ACCA1BC18AB}"/>
                </a:ext>
              </a:extLst>
            </p:cNvPr>
            <p:cNvSpPr/>
            <p:nvPr/>
          </p:nvSpPr>
          <p:spPr>
            <a:xfrm>
              <a:off x="6301811" y="2285732"/>
              <a:ext cx="1333915" cy="1333915"/>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15" name="Freeform 45">
              <a:extLst>
                <a:ext uri="{FF2B5EF4-FFF2-40B4-BE49-F238E27FC236}">
                  <a16:creationId xmlns:a16="http://schemas.microsoft.com/office/drawing/2014/main" id="{5DA0168D-3F81-4345-B12A-CDE6461432A6}"/>
                </a:ext>
              </a:extLst>
            </p:cNvPr>
            <p:cNvSpPr/>
            <p:nvPr/>
          </p:nvSpPr>
          <p:spPr>
            <a:xfrm rot="19440000">
              <a:off x="7593854" y="2144195"/>
              <a:ext cx="355784" cy="45019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3362" rIns="75112" bIns="63361" numCol="1" spcCol="1270" anchor="ctr" anchorCtr="0">
              <a:noAutofit/>
            </a:bodyPr>
            <a:lstStyle/>
            <a:p>
              <a:pPr lvl="0" algn="ctr" defTabSz="622300">
                <a:lnSpc>
                  <a:spcPct val="90000"/>
                </a:lnSpc>
                <a:spcBef>
                  <a:spcPct val="0"/>
                </a:spcBef>
                <a:spcAft>
                  <a:spcPct val="35000"/>
                </a:spcAft>
              </a:pPr>
              <a:endParaRPr lang="en-US" sz="1400" kern="1200" dirty="0"/>
            </a:p>
          </p:txBody>
        </p:sp>
        <p:grpSp>
          <p:nvGrpSpPr>
            <p:cNvPr id="26" name="Group 25">
              <a:extLst>
                <a:ext uri="{FF2B5EF4-FFF2-40B4-BE49-F238E27FC236}">
                  <a16:creationId xmlns:a16="http://schemas.microsoft.com/office/drawing/2014/main" id="{97EC0BC8-0C7E-41F1-824D-902319D0E2F0}"/>
                </a:ext>
              </a:extLst>
            </p:cNvPr>
            <p:cNvGrpSpPr/>
            <p:nvPr/>
          </p:nvGrpSpPr>
          <p:grpSpPr>
            <a:xfrm>
              <a:off x="10007034" y="2721891"/>
              <a:ext cx="480652" cy="461595"/>
              <a:chOff x="2659063" y="4224338"/>
              <a:chExt cx="360363" cy="346075"/>
            </a:xfrm>
            <a:solidFill>
              <a:schemeClr val="bg1"/>
            </a:solidFill>
          </p:grpSpPr>
          <p:sp>
            <p:nvSpPr>
              <p:cNvPr id="40" name="Freeform 10">
                <a:extLst>
                  <a:ext uri="{FF2B5EF4-FFF2-40B4-BE49-F238E27FC236}">
                    <a16:creationId xmlns:a16="http://schemas.microsoft.com/office/drawing/2014/main" id="{178E6AFA-0749-4CC8-BA15-013865443725}"/>
                  </a:ext>
                </a:extLst>
              </p:cNvPr>
              <p:cNvSpPr>
                <a:spLocks noEditPoints="1"/>
              </p:cNvSpPr>
              <p:nvPr/>
            </p:nvSpPr>
            <p:spPr bwMode="auto">
              <a:xfrm>
                <a:off x="2659063" y="4405313"/>
                <a:ext cx="150813" cy="165100"/>
              </a:xfrm>
              <a:custGeom>
                <a:avLst/>
                <a:gdLst>
                  <a:gd name="T0" fmla="*/ 31 w 40"/>
                  <a:gd name="T1" fmla="*/ 27 h 44"/>
                  <a:gd name="T2" fmla="*/ 36 w 40"/>
                  <a:gd name="T3" fmla="*/ 16 h 44"/>
                  <a:gd name="T4" fmla="*/ 20 w 40"/>
                  <a:gd name="T5" fmla="*/ 0 h 44"/>
                  <a:gd name="T6" fmla="*/ 4 w 40"/>
                  <a:gd name="T7" fmla="*/ 16 h 44"/>
                  <a:gd name="T8" fmla="*/ 9 w 40"/>
                  <a:gd name="T9" fmla="*/ 27 h 44"/>
                  <a:gd name="T10" fmla="*/ 0 w 40"/>
                  <a:gd name="T11" fmla="*/ 44 h 44"/>
                  <a:gd name="T12" fmla="*/ 8 w 40"/>
                  <a:gd name="T13" fmla="*/ 44 h 44"/>
                  <a:gd name="T14" fmla="*/ 20 w 40"/>
                  <a:gd name="T15" fmla="*/ 32 h 44"/>
                  <a:gd name="T16" fmla="*/ 32 w 40"/>
                  <a:gd name="T17" fmla="*/ 44 h 44"/>
                  <a:gd name="T18" fmla="*/ 40 w 40"/>
                  <a:gd name="T19" fmla="*/ 44 h 44"/>
                  <a:gd name="T20" fmla="*/ 31 w 40"/>
                  <a:gd name="T21" fmla="*/ 27 h 44"/>
                  <a:gd name="T22" fmla="*/ 12 w 40"/>
                  <a:gd name="T23" fmla="*/ 16 h 44"/>
                  <a:gd name="T24" fmla="*/ 20 w 40"/>
                  <a:gd name="T25" fmla="*/ 8 h 44"/>
                  <a:gd name="T26" fmla="*/ 28 w 40"/>
                  <a:gd name="T27" fmla="*/ 16 h 44"/>
                  <a:gd name="T28" fmla="*/ 20 w 40"/>
                  <a:gd name="T29" fmla="*/ 24 h 44"/>
                  <a:gd name="T30" fmla="*/ 12 w 40"/>
                  <a:gd name="T31"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4">
                    <a:moveTo>
                      <a:pt x="31" y="27"/>
                    </a:moveTo>
                    <a:cubicBezTo>
                      <a:pt x="34" y="24"/>
                      <a:pt x="36" y="20"/>
                      <a:pt x="36" y="16"/>
                    </a:cubicBezTo>
                    <a:cubicBezTo>
                      <a:pt x="36" y="7"/>
                      <a:pt x="29" y="0"/>
                      <a:pt x="20" y="0"/>
                    </a:cubicBezTo>
                    <a:cubicBezTo>
                      <a:pt x="11" y="0"/>
                      <a:pt x="4" y="7"/>
                      <a:pt x="4" y="16"/>
                    </a:cubicBezTo>
                    <a:cubicBezTo>
                      <a:pt x="4" y="20"/>
                      <a:pt x="6" y="24"/>
                      <a:pt x="9" y="27"/>
                    </a:cubicBezTo>
                    <a:cubicBezTo>
                      <a:pt x="4" y="31"/>
                      <a:pt x="0" y="37"/>
                      <a:pt x="0" y="44"/>
                    </a:cubicBezTo>
                    <a:cubicBezTo>
                      <a:pt x="8" y="44"/>
                      <a:pt x="8" y="44"/>
                      <a:pt x="8" y="44"/>
                    </a:cubicBezTo>
                    <a:cubicBezTo>
                      <a:pt x="8" y="37"/>
                      <a:pt x="13" y="32"/>
                      <a:pt x="20" y="32"/>
                    </a:cubicBezTo>
                    <a:cubicBezTo>
                      <a:pt x="27" y="32"/>
                      <a:pt x="32" y="37"/>
                      <a:pt x="32" y="44"/>
                    </a:cubicBezTo>
                    <a:cubicBezTo>
                      <a:pt x="40" y="44"/>
                      <a:pt x="40" y="44"/>
                      <a:pt x="40" y="44"/>
                    </a:cubicBezTo>
                    <a:cubicBezTo>
                      <a:pt x="40" y="37"/>
                      <a:pt x="37" y="31"/>
                      <a:pt x="31" y="27"/>
                    </a:cubicBezTo>
                    <a:close/>
                    <a:moveTo>
                      <a:pt x="12" y="16"/>
                    </a:moveTo>
                    <a:cubicBezTo>
                      <a:pt x="12" y="12"/>
                      <a:pt x="16" y="8"/>
                      <a:pt x="20" y="8"/>
                    </a:cubicBezTo>
                    <a:cubicBezTo>
                      <a:pt x="25" y="8"/>
                      <a:pt x="28" y="12"/>
                      <a:pt x="28" y="16"/>
                    </a:cubicBezTo>
                    <a:cubicBezTo>
                      <a:pt x="28" y="20"/>
                      <a:pt x="25" y="24"/>
                      <a:pt x="20" y="24"/>
                    </a:cubicBezTo>
                    <a:cubicBezTo>
                      <a:pt x="16" y="24"/>
                      <a:pt x="12" y="20"/>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a:extLst>
                  <a:ext uri="{FF2B5EF4-FFF2-40B4-BE49-F238E27FC236}">
                    <a16:creationId xmlns:a16="http://schemas.microsoft.com/office/drawing/2014/main" id="{D24BF7BD-EA03-4F8F-B3DE-198328661537}"/>
                  </a:ext>
                </a:extLst>
              </p:cNvPr>
              <p:cNvSpPr>
                <a:spLocks noEditPoints="1"/>
              </p:cNvSpPr>
              <p:nvPr/>
            </p:nvSpPr>
            <p:spPr bwMode="auto">
              <a:xfrm>
                <a:off x="2659063" y="4224338"/>
                <a:ext cx="360363" cy="346075"/>
              </a:xfrm>
              <a:custGeom>
                <a:avLst/>
                <a:gdLst>
                  <a:gd name="T0" fmla="*/ 96 w 96"/>
                  <a:gd name="T1" fmla="*/ 44 h 92"/>
                  <a:gd name="T2" fmla="*/ 96 w 96"/>
                  <a:gd name="T3" fmla="*/ 8 h 92"/>
                  <a:gd name="T4" fmla="*/ 60 w 96"/>
                  <a:gd name="T5" fmla="*/ 8 h 92"/>
                  <a:gd name="T6" fmla="*/ 60 w 96"/>
                  <a:gd name="T7" fmla="*/ 0 h 92"/>
                  <a:gd name="T8" fmla="*/ 0 w 96"/>
                  <a:gd name="T9" fmla="*/ 0 h 92"/>
                  <a:gd name="T10" fmla="*/ 0 w 96"/>
                  <a:gd name="T11" fmla="*/ 32 h 92"/>
                  <a:gd name="T12" fmla="*/ 8 w 96"/>
                  <a:gd name="T13" fmla="*/ 32 h 92"/>
                  <a:gd name="T14" fmla="*/ 8 w 96"/>
                  <a:gd name="T15" fmla="*/ 43 h 92"/>
                  <a:gd name="T16" fmla="*/ 25 w 96"/>
                  <a:gd name="T17" fmla="*/ 32 h 92"/>
                  <a:gd name="T18" fmla="*/ 40 w 96"/>
                  <a:gd name="T19" fmla="*/ 32 h 92"/>
                  <a:gd name="T20" fmla="*/ 40 w 96"/>
                  <a:gd name="T21" fmla="*/ 44 h 92"/>
                  <a:gd name="T22" fmla="*/ 70 w 96"/>
                  <a:gd name="T23" fmla="*/ 44 h 92"/>
                  <a:gd name="T24" fmla="*/ 75 w 96"/>
                  <a:gd name="T25" fmla="*/ 48 h 92"/>
                  <a:gd name="T26" fmla="*/ 60 w 96"/>
                  <a:gd name="T27" fmla="*/ 64 h 92"/>
                  <a:gd name="T28" fmla="*/ 65 w 96"/>
                  <a:gd name="T29" fmla="*/ 75 h 92"/>
                  <a:gd name="T30" fmla="*/ 56 w 96"/>
                  <a:gd name="T31" fmla="*/ 92 h 92"/>
                  <a:gd name="T32" fmla="*/ 64 w 96"/>
                  <a:gd name="T33" fmla="*/ 92 h 92"/>
                  <a:gd name="T34" fmla="*/ 76 w 96"/>
                  <a:gd name="T35" fmla="*/ 80 h 92"/>
                  <a:gd name="T36" fmla="*/ 88 w 96"/>
                  <a:gd name="T37" fmla="*/ 92 h 92"/>
                  <a:gd name="T38" fmla="*/ 96 w 96"/>
                  <a:gd name="T39" fmla="*/ 92 h 92"/>
                  <a:gd name="T40" fmla="*/ 87 w 96"/>
                  <a:gd name="T41" fmla="*/ 75 h 92"/>
                  <a:gd name="T42" fmla="*/ 92 w 96"/>
                  <a:gd name="T43" fmla="*/ 64 h 92"/>
                  <a:gd name="T44" fmla="*/ 88 w 96"/>
                  <a:gd name="T45" fmla="*/ 53 h 92"/>
                  <a:gd name="T46" fmla="*/ 88 w 96"/>
                  <a:gd name="T47" fmla="*/ 44 h 92"/>
                  <a:gd name="T48" fmla="*/ 96 w 96"/>
                  <a:gd name="T49" fmla="*/ 44 h 92"/>
                  <a:gd name="T50" fmla="*/ 23 w 96"/>
                  <a:gd name="T51" fmla="*/ 24 h 92"/>
                  <a:gd name="T52" fmla="*/ 16 w 96"/>
                  <a:gd name="T53" fmla="*/ 28 h 92"/>
                  <a:gd name="T54" fmla="*/ 16 w 96"/>
                  <a:gd name="T55" fmla="*/ 24 h 92"/>
                  <a:gd name="T56" fmla="*/ 8 w 96"/>
                  <a:gd name="T57" fmla="*/ 24 h 92"/>
                  <a:gd name="T58" fmla="*/ 8 w 96"/>
                  <a:gd name="T59" fmla="*/ 8 h 92"/>
                  <a:gd name="T60" fmla="*/ 52 w 96"/>
                  <a:gd name="T61" fmla="*/ 8 h 92"/>
                  <a:gd name="T62" fmla="*/ 52 w 96"/>
                  <a:gd name="T63" fmla="*/ 24 h 92"/>
                  <a:gd name="T64" fmla="*/ 23 w 96"/>
                  <a:gd name="T65" fmla="*/ 24 h 92"/>
                  <a:gd name="T66" fmla="*/ 48 w 96"/>
                  <a:gd name="T67" fmla="*/ 36 h 92"/>
                  <a:gd name="T68" fmla="*/ 48 w 96"/>
                  <a:gd name="T69" fmla="*/ 32 h 92"/>
                  <a:gd name="T70" fmla="*/ 60 w 96"/>
                  <a:gd name="T71" fmla="*/ 32 h 92"/>
                  <a:gd name="T72" fmla="*/ 60 w 96"/>
                  <a:gd name="T73" fmla="*/ 16 h 92"/>
                  <a:gd name="T74" fmla="*/ 88 w 96"/>
                  <a:gd name="T75" fmla="*/ 16 h 92"/>
                  <a:gd name="T76" fmla="*/ 88 w 96"/>
                  <a:gd name="T77" fmla="*/ 36 h 92"/>
                  <a:gd name="T78" fmla="*/ 80 w 96"/>
                  <a:gd name="T79" fmla="*/ 36 h 92"/>
                  <a:gd name="T80" fmla="*/ 80 w 96"/>
                  <a:gd name="T81" fmla="*/ 42 h 92"/>
                  <a:gd name="T82" fmla="*/ 74 w 96"/>
                  <a:gd name="T83" fmla="*/ 36 h 92"/>
                  <a:gd name="T84" fmla="*/ 48 w 96"/>
                  <a:gd name="T85" fmla="*/ 36 h 92"/>
                  <a:gd name="T86" fmla="*/ 68 w 96"/>
                  <a:gd name="T87" fmla="*/ 64 h 92"/>
                  <a:gd name="T88" fmla="*/ 76 w 96"/>
                  <a:gd name="T89" fmla="*/ 56 h 92"/>
                  <a:gd name="T90" fmla="*/ 84 w 96"/>
                  <a:gd name="T91" fmla="*/ 64 h 92"/>
                  <a:gd name="T92" fmla="*/ 76 w 96"/>
                  <a:gd name="T93" fmla="*/ 72 h 92"/>
                  <a:gd name="T94" fmla="*/ 68 w 96"/>
                  <a:gd name="T95" fmla="*/ 6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92">
                    <a:moveTo>
                      <a:pt x="96" y="44"/>
                    </a:moveTo>
                    <a:cubicBezTo>
                      <a:pt x="96" y="8"/>
                      <a:pt x="96" y="8"/>
                      <a:pt x="96" y="8"/>
                    </a:cubicBezTo>
                    <a:cubicBezTo>
                      <a:pt x="60" y="8"/>
                      <a:pt x="60" y="8"/>
                      <a:pt x="60" y="8"/>
                    </a:cubicBezTo>
                    <a:cubicBezTo>
                      <a:pt x="60" y="0"/>
                      <a:pt x="60" y="0"/>
                      <a:pt x="60" y="0"/>
                    </a:cubicBezTo>
                    <a:cubicBezTo>
                      <a:pt x="0" y="0"/>
                      <a:pt x="0" y="0"/>
                      <a:pt x="0" y="0"/>
                    </a:cubicBezTo>
                    <a:cubicBezTo>
                      <a:pt x="0" y="32"/>
                      <a:pt x="0" y="32"/>
                      <a:pt x="0" y="32"/>
                    </a:cubicBezTo>
                    <a:cubicBezTo>
                      <a:pt x="8" y="32"/>
                      <a:pt x="8" y="32"/>
                      <a:pt x="8" y="32"/>
                    </a:cubicBezTo>
                    <a:cubicBezTo>
                      <a:pt x="8" y="43"/>
                      <a:pt x="8" y="43"/>
                      <a:pt x="8" y="43"/>
                    </a:cubicBezTo>
                    <a:cubicBezTo>
                      <a:pt x="25" y="32"/>
                      <a:pt x="25" y="32"/>
                      <a:pt x="25" y="32"/>
                    </a:cubicBezTo>
                    <a:cubicBezTo>
                      <a:pt x="40" y="32"/>
                      <a:pt x="40" y="32"/>
                      <a:pt x="40" y="32"/>
                    </a:cubicBezTo>
                    <a:cubicBezTo>
                      <a:pt x="40" y="44"/>
                      <a:pt x="40" y="44"/>
                      <a:pt x="40" y="44"/>
                    </a:cubicBezTo>
                    <a:cubicBezTo>
                      <a:pt x="70" y="44"/>
                      <a:pt x="70" y="44"/>
                      <a:pt x="70" y="44"/>
                    </a:cubicBezTo>
                    <a:cubicBezTo>
                      <a:pt x="75" y="48"/>
                      <a:pt x="75" y="48"/>
                      <a:pt x="75" y="48"/>
                    </a:cubicBezTo>
                    <a:cubicBezTo>
                      <a:pt x="66" y="49"/>
                      <a:pt x="60" y="56"/>
                      <a:pt x="60" y="64"/>
                    </a:cubicBezTo>
                    <a:cubicBezTo>
                      <a:pt x="60" y="68"/>
                      <a:pt x="62" y="72"/>
                      <a:pt x="65" y="75"/>
                    </a:cubicBezTo>
                    <a:cubicBezTo>
                      <a:pt x="60" y="79"/>
                      <a:pt x="56" y="85"/>
                      <a:pt x="56" y="92"/>
                    </a:cubicBezTo>
                    <a:cubicBezTo>
                      <a:pt x="64" y="92"/>
                      <a:pt x="64" y="92"/>
                      <a:pt x="64" y="92"/>
                    </a:cubicBezTo>
                    <a:cubicBezTo>
                      <a:pt x="64" y="85"/>
                      <a:pt x="69" y="80"/>
                      <a:pt x="76" y="80"/>
                    </a:cubicBezTo>
                    <a:cubicBezTo>
                      <a:pt x="83" y="80"/>
                      <a:pt x="88" y="85"/>
                      <a:pt x="88" y="92"/>
                    </a:cubicBezTo>
                    <a:cubicBezTo>
                      <a:pt x="96" y="92"/>
                      <a:pt x="96" y="92"/>
                      <a:pt x="96" y="92"/>
                    </a:cubicBezTo>
                    <a:cubicBezTo>
                      <a:pt x="96" y="85"/>
                      <a:pt x="93" y="79"/>
                      <a:pt x="87" y="75"/>
                    </a:cubicBezTo>
                    <a:cubicBezTo>
                      <a:pt x="90" y="72"/>
                      <a:pt x="92" y="68"/>
                      <a:pt x="92" y="64"/>
                    </a:cubicBezTo>
                    <a:cubicBezTo>
                      <a:pt x="92" y="60"/>
                      <a:pt x="91" y="56"/>
                      <a:pt x="88" y="53"/>
                    </a:cubicBezTo>
                    <a:cubicBezTo>
                      <a:pt x="88" y="44"/>
                      <a:pt x="88" y="44"/>
                      <a:pt x="88" y="44"/>
                    </a:cubicBezTo>
                    <a:lnTo>
                      <a:pt x="96" y="44"/>
                    </a:lnTo>
                    <a:close/>
                    <a:moveTo>
                      <a:pt x="23" y="24"/>
                    </a:moveTo>
                    <a:cubicBezTo>
                      <a:pt x="16" y="28"/>
                      <a:pt x="16" y="28"/>
                      <a:pt x="16" y="28"/>
                    </a:cubicBezTo>
                    <a:cubicBezTo>
                      <a:pt x="16" y="24"/>
                      <a:pt x="16" y="24"/>
                      <a:pt x="16" y="24"/>
                    </a:cubicBezTo>
                    <a:cubicBezTo>
                      <a:pt x="8" y="24"/>
                      <a:pt x="8" y="24"/>
                      <a:pt x="8" y="24"/>
                    </a:cubicBezTo>
                    <a:cubicBezTo>
                      <a:pt x="8" y="8"/>
                      <a:pt x="8" y="8"/>
                      <a:pt x="8" y="8"/>
                    </a:cubicBezTo>
                    <a:cubicBezTo>
                      <a:pt x="52" y="8"/>
                      <a:pt x="52" y="8"/>
                      <a:pt x="52" y="8"/>
                    </a:cubicBezTo>
                    <a:cubicBezTo>
                      <a:pt x="52" y="24"/>
                      <a:pt x="52" y="24"/>
                      <a:pt x="52" y="24"/>
                    </a:cubicBezTo>
                    <a:lnTo>
                      <a:pt x="23" y="24"/>
                    </a:lnTo>
                    <a:close/>
                    <a:moveTo>
                      <a:pt x="48" y="36"/>
                    </a:moveTo>
                    <a:cubicBezTo>
                      <a:pt x="48" y="32"/>
                      <a:pt x="48" y="32"/>
                      <a:pt x="48" y="32"/>
                    </a:cubicBezTo>
                    <a:cubicBezTo>
                      <a:pt x="60" y="32"/>
                      <a:pt x="60" y="32"/>
                      <a:pt x="60" y="32"/>
                    </a:cubicBezTo>
                    <a:cubicBezTo>
                      <a:pt x="60" y="16"/>
                      <a:pt x="60" y="16"/>
                      <a:pt x="60" y="16"/>
                    </a:cubicBezTo>
                    <a:cubicBezTo>
                      <a:pt x="88" y="16"/>
                      <a:pt x="88" y="16"/>
                      <a:pt x="88" y="16"/>
                    </a:cubicBezTo>
                    <a:cubicBezTo>
                      <a:pt x="88" y="36"/>
                      <a:pt x="88" y="36"/>
                      <a:pt x="88" y="36"/>
                    </a:cubicBezTo>
                    <a:cubicBezTo>
                      <a:pt x="80" y="36"/>
                      <a:pt x="80" y="36"/>
                      <a:pt x="80" y="36"/>
                    </a:cubicBezTo>
                    <a:cubicBezTo>
                      <a:pt x="80" y="42"/>
                      <a:pt x="80" y="42"/>
                      <a:pt x="80" y="42"/>
                    </a:cubicBezTo>
                    <a:cubicBezTo>
                      <a:pt x="74" y="36"/>
                      <a:pt x="74" y="36"/>
                      <a:pt x="74" y="36"/>
                    </a:cubicBezTo>
                    <a:lnTo>
                      <a:pt x="48" y="36"/>
                    </a:lnTo>
                    <a:close/>
                    <a:moveTo>
                      <a:pt x="68" y="64"/>
                    </a:moveTo>
                    <a:cubicBezTo>
                      <a:pt x="68" y="60"/>
                      <a:pt x="72" y="56"/>
                      <a:pt x="76" y="56"/>
                    </a:cubicBezTo>
                    <a:cubicBezTo>
                      <a:pt x="81" y="56"/>
                      <a:pt x="84" y="60"/>
                      <a:pt x="84" y="64"/>
                    </a:cubicBezTo>
                    <a:cubicBezTo>
                      <a:pt x="84" y="68"/>
                      <a:pt x="81" y="72"/>
                      <a:pt x="76" y="72"/>
                    </a:cubicBezTo>
                    <a:cubicBezTo>
                      <a:pt x="72" y="72"/>
                      <a:pt x="68" y="68"/>
                      <a:pt x="6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F7439578-B15B-4C8E-B8A3-C537972C94F8}"/>
                </a:ext>
              </a:extLst>
            </p:cNvPr>
            <p:cNvGrpSpPr/>
            <p:nvPr/>
          </p:nvGrpSpPr>
          <p:grpSpPr>
            <a:xfrm>
              <a:off x="9324083" y="4574659"/>
              <a:ext cx="561113" cy="531469"/>
              <a:chOff x="11353801" y="3154363"/>
              <a:chExt cx="420688" cy="398463"/>
            </a:xfrm>
            <a:solidFill>
              <a:schemeClr val="bg1"/>
            </a:solidFill>
          </p:grpSpPr>
          <p:sp>
            <p:nvSpPr>
              <p:cNvPr id="33" name="Freeform 31">
                <a:extLst>
                  <a:ext uri="{FF2B5EF4-FFF2-40B4-BE49-F238E27FC236}">
                    <a16:creationId xmlns:a16="http://schemas.microsoft.com/office/drawing/2014/main" id="{7B73B8A6-452F-4BE3-8308-4C434FEB4830}"/>
                  </a:ext>
                </a:extLst>
              </p:cNvPr>
              <p:cNvSpPr>
                <a:spLocks noEditPoints="1"/>
              </p:cNvSpPr>
              <p:nvPr/>
            </p:nvSpPr>
            <p:spPr bwMode="auto">
              <a:xfrm>
                <a:off x="11420476" y="3154363"/>
                <a:ext cx="277813" cy="398463"/>
              </a:xfrm>
              <a:custGeom>
                <a:avLst/>
                <a:gdLst>
                  <a:gd name="T0" fmla="*/ 33 w 74"/>
                  <a:gd name="T1" fmla="*/ 2 h 106"/>
                  <a:gd name="T2" fmla="*/ 2 w 74"/>
                  <a:gd name="T3" fmla="*/ 33 h 106"/>
                  <a:gd name="T4" fmla="*/ 14 w 74"/>
                  <a:gd name="T5" fmla="*/ 66 h 106"/>
                  <a:gd name="T6" fmla="*/ 22 w 74"/>
                  <a:gd name="T7" fmla="*/ 81 h 106"/>
                  <a:gd name="T8" fmla="*/ 22 w 74"/>
                  <a:gd name="T9" fmla="*/ 86 h 106"/>
                  <a:gd name="T10" fmla="*/ 22 w 74"/>
                  <a:gd name="T11" fmla="*/ 102 h 106"/>
                  <a:gd name="T12" fmla="*/ 31 w 74"/>
                  <a:gd name="T13" fmla="*/ 102 h 106"/>
                  <a:gd name="T14" fmla="*/ 38 w 74"/>
                  <a:gd name="T15" fmla="*/ 106 h 106"/>
                  <a:gd name="T16" fmla="*/ 45 w 74"/>
                  <a:gd name="T17" fmla="*/ 102 h 106"/>
                  <a:gd name="T18" fmla="*/ 54 w 74"/>
                  <a:gd name="T19" fmla="*/ 102 h 106"/>
                  <a:gd name="T20" fmla="*/ 54 w 74"/>
                  <a:gd name="T21" fmla="*/ 86 h 106"/>
                  <a:gd name="T22" fmla="*/ 54 w 74"/>
                  <a:gd name="T23" fmla="*/ 81 h 106"/>
                  <a:gd name="T24" fmla="*/ 61 w 74"/>
                  <a:gd name="T25" fmla="*/ 65 h 106"/>
                  <a:gd name="T26" fmla="*/ 74 w 74"/>
                  <a:gd name="T27" fmla="*/ 38 h 106"/>
                  <a:gd name="T28" fmla="*/ 33 w 74"/>
                  <a:gd name="T29" fmla="*/ 2 h 106"/>
                  <a:gd name="T30" fmla="*/ 46 w 74"/>
                  <a:gd name="T31" fmla="*/ 94 h 106"/>
                  <a:gd name="T32" fmla="*/ 30 w 74"/>
                  <a:gd name="T33" fmla="*/ 94 h 106"/>
                  <a:gd name="T34" fmla="*/ 30 w 74"/>
                  <a:gd name="T35" fmla="*/ 86 h 106"/>
                  <a:gd name="T36" fmla="*/ 46 w 74"/>
                  <a:gd name="T37" fmla="*/ 86 h 106"/>
                  <a:gd name="T38" fmla="*/ 46 w 74"/>
                  <a:gd name="T39" fmla="*/ 94 h 106"/>
                  <a:gd name="T40" fmla="*/ 56 w 74"/>
                  <a:gd name="T41" fmla="*/ 59 h 106"/>
                  <a:gd name="T42" fmla="*/ 46 w 74"/>
                  <a:gd name="T43" fmla="*/ 78 h 106"/>
                  <a:gd name="T44" fmla="*/ 29 w 74"/>
                  <a:gd name="T45" fmla="*/ 78 h 106"/>
                  <a:gd name="T46" fmla="*/ 20 w 74"/>
                  <a:gd name="T47" fmla="*/ 60 h 106"/>
                  <a:gd name="T48" fmla="*/ 10 w 74"/>
                  <a:gd name="T49" fmla="*/ 34 h 106"/>
                  <a:gd name="T50" fmla="*/ 34 w 74"/>
                  <a:gd name="T51" fmla="*/ 10 h 106"/>
                  <a:gd name="T52" fmla="*/ 66 w 74"/>
                  <a:gd name="T53" fmla="*/ 38 h 106"/>
                  <a:gd name="T54" fmla="*/ 56 w 74"/>
                  <a:gd name="T55" fmla="*/ 5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106">
                    <a:moveTo>
                      <a:pt x="33" y="2"/>
                    </a:moveTo>
                    <a:cubicBezTo>
                      <a:pt x="17" y="4"/>
                      <a:pt x="4" y="17"/>
                      <a:pt x="2" y="33"/>
                    </a:cubicBezTo>
                    <a:cubicBezTo>
                      <a:pt x="0" y="46"/>
                      <a:pt x="5" y="58"/>
                      <a:pt x="14" y="66"/>
                    </a:cubicBezTo>
                    <a:cubicBezTo>
                      <a:pt x="19" y="70"/>
                      <a:pt x="22" y="75"/>
                      <a:pt x="22" y="81"/>
                    </a:cubicBezTo>
                    <a:cubicBezTo>
                      <a:pt x="22" y="86"/>
                      <a:pt x="22" y="86"/>
                      <a:pt x="22" y="86"/>
                    </a:cubicBezTo>
                    <a:cubicBezTo>
                      <a:pt x="22" y="102"/>
                      <a:pt x="22" y="102"/>
                      <a:pt x="22" y="102"/>
                    </a:cubicBezTo>
                    <a:cubicBezTo>
                      <a:pt x="31" y="102"/>
                      <a:pt x="31" y="102"/>
                      <a:pt x="31" y="102"/>
                    </a:cubicBezTo>
                    <a:cubicBezTo>
                      <a:pt x="32" y="105"/>
                      <a:pt x="35" y="106"/>
                      <a:pt x="38" y="106"/>
                    </a:cubicBezTo>
                    <a:cubicBezTo>
                      <a:pt x="41" y="106"/>
                      <a:pt x="43" y="105"/>
                      <a:pt x="45" y="102"/>
                    </a:cubicBezTo>
                    <a:cubicBezTo>
                      <a:pt x="54" y="102"/>
                      <a:pt x="54" y="102"/>
                      <a:pt x="54" y="102"/>
                    </a:cubicBezTo>
                    <a:cubicBezTo>
                      <a:pt x="54" y="86"/>
                      <a:pt x="54" y="86"/>
                      <a:pt x="54" y="86"/>
                    </a:cubicBezTo>
                    <a:cubicBezTo>
                      <a:pt x="54" y="81"/>
                      <a:pt x="54" y="81"/>
                      <a:pt x="54" y="81"/>
                    </a:cubicBezTo>
                    <a:cubicBezTo>
                      <a:pt x="54" y="75"/>
                      <a:pt x="56" y="70"/>
                      <a:pt x="61" y="65"/>
                    </a:cubicBezTo>
                    <a:cubicBezTo>
                      <a:pt x="69" y="58"/>
                      <a:pt x="74" y="48"/>
                      <a:pt x="74" y="38"/>
                    </a:cubicBezTo>
                    <a:cubicBezTo>
                      <a:pt x="74" y="17"/>
                      <a:pt x="55" y="0"/>
                      <a:pt x="33" y="2"/>
                    </a:cubicBezTo>
                    <a:close/>
                    <a:moveTo>
                      <a:pt x="46" y="94"/>
                    </a:moveTo>
                    <a:cubicBezTo>
                      <a:pt x="30" y="94"/>
                      <a:pt x="30" y="94"/>
                      <a:pt x="30" y="94"/>
                    </a:cubicBezTo>
                    <a:cubicBezTo>
                      <a:pt x="30" y="86"/>
                      <a:pt x="30" y="86"/>
                      <a:pt x="30" y="86"/>
                    </a:cubicBezTo>
                    <a:cubicBezTo>
                      <a:pt x="46" y="86"/>
                      <a:pt x="46" y="86"/>
                      <a:pt x="46" y="86"/>
                    </a:cubicBezTo>
                    <a:lnTo>
                      <a:pt x="46" y="94"/>
                    </a:lnTo>
                    <a:close/>
                    <a:moveTo>
                      <a:pt x="56" y="59"/>
                    </a:moveTo>
                    <a:cubicBezTo>
                      <a:pt x="50" y="64"/>
                      <a:pt x="47" y="71"/>
                      <a:pt x="46" y="78"/>
                    </a:cubicBezTo>
                    <a:cubicBezTo>
                      <a:pt x="29" y="78"/>
                      <a:pt x="29" y="78"/>
                      <a:pt x="29" y="78"/>
                    </a:cubicBezTo>
                    <a:cubicBezTo>
                      <a:pt x="29" y="71"/>
                      <a:pt x="25" y="64"/>
                      <a:pt x="20" y="60"/>
                    </a:cubicBezTo>
                    <a:cubicBezTo>
                      <a:pt x="12" y="53"/>
                      <a:pt x="9" y="44"/>
                      <a:pt x="10" y="34"/>
                    </a:cubicBezTo>
                    <a:cubicBezTo>
                      <a:pt x="11" y="22"/>
                      <a:pt x="22" y="12"/>
                      <a:pt x="34" y="10"/>
                    </a:cubicBezTo>
                    <a:cubicBezTo>
                      <a:pt x="51" y="8"/>
                      <a:pt x="66" y="22"/>
                      <a:pt x="66" y="38"/>
                    </a:cubicBezTo>
                    <a:cubicBezTo>
                      <a:pt x="66" y="46"/>
                      <a:pt x="62" y="54"/>
                      <a:pt x="56"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2">
                <a:extLst>
                  <a:ext uri="{FF2B5EF4-FFF2-40B4-BE49-F238E27FC236}">
                    <a16:creationId xmlns:a16="http://schemas.microsoft.com/office/drawing/2014/main" id="{D6079105-FFA8-412D-B5E9-34CC3B082B1F}"/>
                  </a:ext>
                </a:extLst>
              </p:cNvPr>
              <p:cNvSpPr>
                <a:spLocks noChangeArrowheads="1"/>
              </p:cNvSpPr>
              <p:nvPr/>
            </p:nvSpPr>
            <p:spPr bwMode="auto">
              <a:xfrm>
                <a:off x="11728451" y="3297238"/>
                <a:ext cx="460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a:extLst>
                  <a:ext uri="{FF2B5EF4-FFF2-40B4-BE49-F238E27FC236}">
                    <a16:creationId xmlns:a16="http://schemas.microsoft.com/office/drawing/2014/main" id="{E7A8AAD3-5B32-4899-BDED-3868A19B961E}"/>
                  </a:ext>
                </a:extLst>
              </p:cNvPr>
              <p:cNvSpPr>
                <a:spLocks noChangeArrowheads="1"/>
              </p:cNvSpPr>
              <p:nvPr/>
            </p:nvSpPr>
            <p:spPr bwMode="auto">
              <a:xfrm>
                <a:off x="11353801" y="3297238"/>
                <a:ext cx="4445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a:extLst>
                  <a:ext uri="{FF2B5EF4-FFF2-40B4-BE49-F238E27FC236}">
                    <a16:creationId xmlns:a16="http://schemas.microsoft.com/office/drawing/2014/main" id="{7AF0FCCB-4EDA-47B3-9804-C961724876ED}"/>
                  </a:ext>
                </a:extLst>
              </p:cNvPr>
              <p:cNvSpPr>
                <a:spLocks/>
              </p:cNvSpPr>
              <p:nvPr/>
            </p:nvSpPr>
            <p:spPr bwMode="auto">
              <a:xfrm>
                <a:off x="11668126" y="3417888"/>
                <a:ext cx="52388" cy="55563"/>
              </a:xfrm>
              <a:custGeom>
                <a:avLst/>
                <a:gdLst>
                  <a:gd name="T0" fmla="*/ 0 w 33"/>
                  <a:gd name="T1" fmla="*/ 14 h 35"/>
                  <a:gd name="T2" fmla="*/ 19 w 33"/>
                  <a:gd name="T3" fmla="*/ 35 h 35"/>
                  <a:gd name="T4" fmla="*/ 33 w 33"/>
                  <a:gd name="T5" fmla="*/ 21 h 35"/>
                  <a:gd name="T6" fmla="*/ 15 w 33"/>
                  <a:gd name="T7" fmla="*/ 0 h 35"/>
                  <a:gd name="T8" fmla="*/ 0 w 33"/>
                  <a:gd name="T9" fmla="*/ 14 h 35"/>
                </a:gdLst>
                <a:ahLst/>
                <a:cxnLst>
                  <a:cxn ang="0">
                    <a:pos x="T0" y="T1"/>
                  </a:cxn>
                  <a:cxn ang="0">
                    <a:pos x="T2" y="T3"/>
                  </a:cxn>
                  <a:cxn ang="0">
                    <a:pos x="T4" y="T5"/>
                  </a:cxn>
                  <a:cxn ang="0">
                    <a:pos x="T6" y="T7"/>
                  </a:cxn>
                  <a:cxn ang="0">
                    <a:pos x="T8" y="T9"/>
                  </a:cxn>
                </a:cxnLst>
                <a:rect l="0" t="0" r="r" b="b"/>
                <a:pathLst>
                  <a:path w="33" h="35">
                    <a:moveTo>
                      <a:pt x="0" y="14"/>
                    </a:moveTo>
                    <a:lnTo>
                      <a:pt x="19" y="35"/>
                    </a:lnTo>
                    <a:lnTo>
                      <a:pt x="33" y="21"/>
                    </a:lnTo>
                    <a:lnTo>
                      <a:pt x="15"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a16="http://schemas.microsoft.com/office/drawing/2014/main" id="{97B96D1A-4D11-4055-AA17-564180DDA696}"/>
                  </a:ext>
                </a:extLst>
              </p:cNvPr>
              <p:cNvSpPr>
                <a:spLocks/>
              </p:cNvSpPr>
              <p:nvPr/>
            </p:nvSpPr>
            <p:spPr bwMode="auto">
              <a:xfrm>
                <a:off x="11401426" y="3154363"/>
                <a:ext cx="53975" cy="52388"/>
              </a:xfrm>
              <a:custGeom>
                <a:avLst/>
                <a:gdLst>
                  <a:gd name="T0" fmla="*/ 34 w 34"/>
                  <a:gd name="T1" fmla="*/ 19 h 33"/>
                  <a:gd name="T2" fmla="*/ 15 w 34"/>
                  <a:gd name="T3" fmla="*/ 0 h 33"/>
                  <a:gd name="T4" fmla="*/ 0 w 34"/>
                  <a:gd name="T5" fmla="*/ 11 h 33"/>
                  <a:gd name="T6" fmla="*/ 22 w 34"/>
                  <a:gd name="T7" fmla="*/ 33 h 33"/>
                  <a:gd name="T8" fmla="*/ 34 w 34"/>
                  <a:gd name="T9" fmla="*/ 19 h 33"/>
                </a:gdLst>
                <a:ahLst/>
                <a:cxnLst>
                  <a:cxn ang="0">
                    <a:pos x="T0" y="T1"/>
                  </a:cxn>
                  <a:cxn ang="0">
                    <a:pos x="T2" y="T3"/>
                  </a:cxn>
                  <a:cxn ang="0">
                    <a:pos x="T4" y="T5"/>
                  </a:cxn>
                  <a:cxn ang="0">
                    <a:pos x="T6" y="T7"/>
                  </a:cxn>
                  <a:cxn ang="0">
                    <a:pos x="T8" y="T9"/>
                  </a:cxn>
                </a:cxnLst>
                <a:rect l="0" t="0" r="r" b="b"/>
                <a:pathLst>
                  <a:path w="34" h="33">
                    <a:moveTo>
                      <a:pt x="34" y="19"/>
                    </a:moveTo>
                    <a:lnTo>
                      <a:pt x="15" y="0"/>
                    </a:lnTo>
                    <a:lnTo>
                      <a:pt x="0" y="11"/>
                    </a:lnTo>
                    <a:lnTo>
                      <a:pt x="22" y="33"/>
                    </a:lnTo>
                    <a:lnTo>
                      <a:pt x="3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
                <a:extLst>
                  <a:ext uri="{FF2B5EF4-FFF2-40B4-BE49-F238E27FC236}">
                    <a16:creationId xmlns:a16="http://schemas.microsoft.com/office/drawing/2014/main" id="{F1EB0EAA-D031-4CA7-B67E-FDAB7D6795FB}"/>
                  </a:ext>
                </a:extLst>
              </p:cNvPr>
              <p:cNvSpPr>
                <a:spLocks/>
              </p:cNvSpPr>
              <p:nvPr/>
            </p:nvSpPr>
            <p:spPr bwMode="auto">
              <a:xfrm>
                <a:off x="11401426" y="3417888"/>
                <a:ext cx="53975" cy="55563"/>
              </a:xfrm>
              <a:custGeom>
                <a:avLst/>
                <a:gdLst>
                  <a:gd name="T0" fmla="*/ 0 w 34"/>
                  <a:gd name="T1" fmla="*/ 21 h 35"/>
                  <a:gd name="T2" fmla="*/ 15 w 34"/>
                  <a:gd name="T3" fmla="*/ 35 h 35"/>
                  <a:gd name="T4" fmla="*/ 34 w 34"/>
                  <a:gd name="T5" fmla="*/ 14 h 35"/>
                  <a:gd name="T6" fmla="*/ 22 w 34"/>
                  <a:gd name="T7" fmla="*/ 0 h 35"/>
                  <a:gd name="T8" fmla="*/ 0 w 34"/>
                  <a:gd name="T9" fmla="*/ 21 h 35"/>
                </a:gdLst>
                <a:ahLst/>
                <a:cxnLst>
                  <a:cxn ang="0">
                    <a:pos x="T0" y="T1"/>
                  </a:cxn>
                  <a:cxn ang="0">
                    <a:pos x="T2" y="T3"/>
                  </a:cxn>
                  <a:cxn ang="0">
                    <a:pos x="T4" y="T5"/>
                  </a:cxn>
                  <a:cxn ang="0">
                    <a:pos x="T6" y="T7"/>
                  </a:cxn>
                  <a:cxn ang="0">
                    <a:pos x="T8" y="T9"/>
                  </a:cxn>
                </a:cxnLst>
                <a:rect l="0" t="0" r="r" b="b"/>
                <a:pathLst>
                  <a:path w="34" h="35">
                    <a:moveTo>
                      <a:pt x="0" y="21"/>
                    </a:moveTo>
                    <a:lnTo>
                      <a:pt x="15" y="35"/>
                    </a:lnTo>
                    <a:lnTo>
                      <a:pt x="34" y="14"/>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7">
                <a:extLst>
                  <a:ext uri="{FF2B5EF4-FFF2-40B4-BE49-F238E27FC236}">
                    <a16:creationId xmlns:a16="http://schemas.microsoft.com/office/drawing/2014/main" id="{6DF9254A-B7AD-4EB3-8F6B-F8311D6AF0BE}"/>
                  </a:ext>
                </a:extLst>
              </p:cNvPr>
              <p:cNvSpPr>
                <a:spLocks/>
              </p:cNvSpPr>
              <p:nvPr/>
            </p:nvSpPr>
            <p:spPr bwMode="auto">
              <a:xfrm>
                <a:off x="11668126" y="3154363"/>
                <a:ext cx="52388" cy="52388"/>
              </a:xfrm>
              <a:custGeom>
                <a:avLst/>
                <a:gdLst>
                  <a:gd name="T0" fmla="*/ 0 w 33"/>
                  <a:gd name="T1" fmla="*/ 19 h 33"/>
                  <a:gd name="T2" fmla="*/ 15 w 33"/>
                  <a:gd name="T3" fmla="*/ 33 h 33"/>
                  <a:gd name="T4" fmla="*/ 33 w 33"/>
                  <a:gd name="T5" fmla="*/ 11 h 33"/>
                  <a:gd name="T6" fmla="*/ 19 w 33"/>
                  <a:gd name="T7" fmla="*/ 0 h 33"/>
                  <a:gd name="T8" fmla="*/ 0 w 33"/>
                  <a:gd name="T9" fmla="*/ 19 h 33"/>
                </a:gdLst>
                <a:ahLst/>
                <a:cxnLst>
                  <a:cxn ang="0">
                    <a:pos x="T0" y="T1"/>
                  </a:cxn>
                  <a:cxn ang="0">
                    <a:pos x="T2" y="T3"/>
                  </a:cxn>
                  <a:cxn ang="0">
                    <a:pos x="T4" y="T5"/>
                  </a:cxn>
                  <a:cxn ang="0">
                    <a:pos x="T6" y="T7"/>
                  </a:cxn>
                  <a:cxn ang="0">
                    <a:pos x="T8" y="T9"/>
                  </a:cxn>
                </a:cxnLst>
                <a:rect l="0" t="0" r="r" b="b"/>
                <a:pathLst>
                  <a:path w="33" h="33">
                    <a:moveTo>
                      <a:pt x="0" y="19"/>
                    </a:moveTo>
                    <a:lnTo>
                      <a:pt x="15" y="33"/>
                    </a:lnTo>
                    <a:lnTo>
                      <a:pt x="33" y="11"/>
                    </a:lnTo>
                    <a:lnTo>
                      <a:pt x="19" y="0"/>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41">
              <a:extLst>
                <a:ext uri="{FF2B5EF4-FFF2-40B4-BE49-F238E27FC236}">
                  <a16:creationId xmlns:a16="http://schemas.microsoft.com/office/drawing/2014/main" id="{7A82B693-4216-4A3E-9CE4-923D2E2730BE}"/>
                </a:ext>
              </a:extLst>
            </p:cNvPr>
            <p:cNvSpPr>
              <a:spLocks noEditPoints="1"/>
            </p:cNvSpPr>
            <p:nvPr/>
          </p:nvSpPr>
          <p:spPr bwMode="auto">
            <a:xfrm>
              <a:off x="6708341" y="2671970"/>
              <a:ext cx="525116" cy="527235"/>
            </a:xfrm>
            <a:custGeom>
              <a:avLst/>
              <a:gdLst>
                <a:gd name="T0" fmla="*/ 79 w 105"/>
                <a:gd name="T1" fmla="*/ 57 h 105"/>
                <a:gd name="T2" fmla="*/ 105 w 105"/>
                <a:gd name="T3" fmla="*/ 29 h 105"/>
                <a:gd name="T4" fmla="*/ 102 w 105"/>
                <a:gd name="T5" fmla="*/ 17 h 105"/>
                <a:gd name="T6" fmla="*/ 99 w 105"/>
                <a:gd name="T7" fmla="*/ 12 h 105"/>
                <a:gd name="T8" fmla="*/ 80 w 105"/>
                <a:gd name="T9" fmla="*/ 31 h 105"/>
                <a:gd name="T10" fmla="*/ 74 w 105"/>
                <a:gd name="T11" fmla="*/ 25 h 105"/>
                <a:gd name="T12" fmla="*/ 93 w 105"/>
                <a:gd name="T13" fmla="*/ 6 h 105"/>
                <a:gd name="T14" fmla="*/ 88 w 105"/>
                <a:gd name="T15" fmla="*/ 4 h 105"/>
                <a:gd name="T16" fmla="*/ 77 w 105"/>
                <a:gd name="T17" fmla="*/ 1 h 105"/>
                <a:gd name="T18" fmla="*/ 49 w 105"/>
                <a:gd name="T19" fmla="*/ 29 h 105"/>
                <a:gd name="T20" fmla="*/ 49 w 105"/>
                <a:gd name="T21" fmla="*/ 34 h 105"/>
                <a:gd name="T22" fmla="*/ 44 w 105"/>
                <a:gd name="T23" fmla="*/ 39 h 105"/>
                <a:gd name="T24" fmla="*/ 28 w 105"/>
                <a:gd name="T25" fmla="*/ 23 h 105"/>
                <a:gd name="T26" fmla="*/ 29 w 105"/>
                <a:gd name="T27" fmla="*/ 12 h 105"/>
                <a:gd name="T28" fmla="*/ 10 w 105"/>
                <a:gd name="T29" fmla="*/ 0 h 105"/>
                <a:gd name="T30" fmla="*/ 0 w 105"/>
                <a:gd name="T31" fmla="*/ 10 h 105"/>
                <a:gd name="T32" fmla="*/ 11 w 105"/>
                <a:gd name="T33" fmla="*/ 29 h 105"/>
                <a:gd name="T34" fmla="*/ 22 w 105"/>
                <a:gd name="T35" fmla="*/ 29 h 105"/>
                <a:gd name="T36" fmla="*/ 38 w 105"/>
                <a:gd name="T37" fmla="*/ 45 h 105"/>
                <a:gd name="T38" fmla="*/ 5 w 105"/>
                <a:gd name="T39" fmla="*/ 78 h 105"/>
                <a:gd name="T40" fmla="*/ 1 w 105"/>
                <a:gd name="T41" fmla="*/ 89 h 105"/>
                <a:gd name="T42" fmla="*/ 5 w 105"/>
                <a:gd name="T43" fmla="*/ 101 h 105"/>
                <a:gd name="T44" fmla="*/ 17 w 105"/>
                <a:gd name="T45" fmla="*/ 105 h 105"/>
                <a:gd name="T46" fmla="*/ 28 w 105"/>
                <a:gd name="T47" fmla="*/ 101 h 105"/>
                <a:gd name="T48" fmla="*/ 53 w 105"/>
                <a:gd name="T49" fmla="*/ 76 h 105"/>
                <a:gd name="T50" fmla="*/ 77 w 105"/>
                <a:gd name="T51" fmla="*/ 101 h 105"/>
                <a:gd name="T52" fmla="*/ 89 w 105"/>
                <a:gd name="T53" fmla="*/ 105 h 105"/>
                <a:gd name="T54" fmla="*/ 100 w 105"/>
                <a:gd name="T55" fmla="*/ 101 h 105"/>
                <a:gd name="T56" fmla="*/ 105 w 105"/>
                <a:gd name="T57" fmla="*/ 89 h 105"/>
                <a:gd name="T58" fmla="*/ 100 w 105"/>
                <a:gd name="T59" fmla="*/ 78 h 105"/>
                <a:gd name="T60" fmla="*/ 79 w 105"/>
                <a:gd name="T61" fmla="*/ 57 h 105"/>
                <a:gd name="T62" fmla="*/ 15 w 105"/>
                <a:gd name="T63" fmla="*/ 21 h 105"/>
                <a:gd name="T64" fmla="*/ 10 w 105"/>
                <a:gd name="T65" fmla="*/ 12 h 105"/>
                <a:gd name="T66" fmla="*/ 11 w 105"/>
                <a:gd name="T67" fmla="*/ 10 h 105"/>
                <a:gd name="T68" fmla="*/ 20 w 105"/>
                <a:gd name="T69" fmla="*/ 16 h 105"/>
                <a:gd name="T70" fmla="*/ 20 w 105"/>
                <a:gd name="T71" fmla="*/ 20 h 105"/>
                <a:gd name="T72" fmla="*/ 19 w 105"/>
                <a:gd name="T73" fmla="*/ 21 h 105"/>
                <a:gd name="T74" fmla="*/ 15 w 105"/>
                <a:gd name="T75" fmla="*/ 21 h 105"/>
                <a:gd name="T76" fmla="*/ 22 w 105"/>
                <a:gd name="T77" fmla="*/ 95 h 105"/>
                <a:gd name="T78" fmla="*/ 11 w 105"/>
                <a:gd name="T79" fmla="*/ 95 h 105"/>
                <a:gd name="T80" fmla="*/ 9 w 105"/>
                <a:gd name="T81" fmla="*/ 89 h 105"/>
                <a:gd name="T82" fmla="*/ 11 w 105"/>
                <a:gd name="T83" fmla="*/ 84 h 105"/>
                <a:gd name="T84" fmla="*/ 58 w 105"/>
                <a:gd name="T85" fmla="*/ 37 h 105"/>
                <a:gd name="T86" fmla="*/ 57 w 105"/>
                <a:gd name="T87" fmla="*/ 35 h 105"/>
                <a:gd name="T88" fmla="*/ 57 w 105"/>
                <a:gd name="T89" fmla="*/ 29 h 105"/>
                <a:gd name="T90" fmla="*/ 77 w 105"/>
                <a:gd name="T91" fmla="*/ 9 h 105"/>
                <a:gd name="T92" fmla="*/ 79 w 105"/>
                <a:gd name="T93" fmla="*/ 10 h 105"/>
                <a:gd name="T94" fmla="*/ 63 w 105"/>
                <a:gd name="T95" fmla="*/ 25 h 105"/>
                <a:gd name="T96" fmla="*/ 80 w 105"/>
                <a:gd name="T97" fmla="*/ 42 h 105"/>
                <a:gd name="T98" fmla="*/ 96 w 105"/>
                <a:gd name="T99" fmla="*/ 26 h 105"/>
                <a:gd name="T100" fmla="*/ 97 w 105"/>
                <a:gd name="T101" fmla="*/ 29 h 105"/>
                <a:gd name="T102" fmla="*/ 71 w 105"/>
                <a:gd name="T103" fmla="*/ 49 h 105"/>
                <a:gd name="T104" fmla="*/ 69 w 105"/>
                <a:gd name="T105" fmla="*/ 48 h 105"/>
                <a:gd name="T106" fmla="*/ 22 w 105"/>
                <a:gd name="T107" fmla="*/ 95 h 105"/>
                <a:gd name="T108" fmla="*/ 94 w 105"/>
                <a:gd name="T109" fmla="*/ 95 h 105"/>
                <a:gd name="T110" fmla="*/ 83 w 105"/>
                <a:gd name="T111" fmla="*/ 95 h 105"/>
                <a:gd name="T112" fmla="*/ 58 w 105"/>
                <a:gd name="T113" fmla="*/ 70 h 105"/>
                <a:gd name="T114" fmla="*/ 70 w 105"/>
                <a:gd name="T115" fmla="*/ 59 h 105"/>
                <a:gd name="T116" fmla="*/ 94 w 105"/>
                <a:gd name="T117" fmla="*/ 84 h 105"/>
                <a:gd name="T118" fmla="*/ 97 w 105"/>
                <a:gd name="T119" fmla="*/ 89 h 105"/>
                <a:gd name="T120" fmla="*/ 94 w 105"/>
                <a:gd name="T121"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 h="105">
                  <a:moveTo>
                    <a:pt x="79" y="57"/>
                  </a:moveTo>
                  <a:cubicBezTo>
                    <a:pt x="93" y="56"/>
                    <a:pt x="105" y="44"/>
                    <a:pt x="105" y="29"/>
                  </a:cubicBezTo>
                  <a:cubicBezTo>
                    <a:pt x="105" y="25"/>
                    <a:pt x="104" y="21"/>
                    <a:pt x="102" y="17"/>
                  </a:cubicBezTo>
                  <a:cubicBezTo>
                    <a:pt x="99" y="12"/>
                    <a:pt x="99" y="12"/>
                    <a:pt x="99" y="12"/>
                  </a:cubicBezTo>
                  <a:cubicBezTo>
                    <a:pt x="80" y="31"/>
                    <a:pt x="80" y="31"/>
                    <a:pt x="80" y="31"/>
                  </a:cubicBezTo>
                  <a:cubicBezTo>
                    <a:pt x="74" y="25"/>
                    <a:pt x="74" y="25"/>
                    <a:pt x="74" y="25"/>
                  </a:cubicBezTo>
                  <a:cubicBezTo>
                    <a:pt x="93" y="6"/>
                    <a:pt x="93" y="6"/>
                    <a:pt x="93" y="6"/>
                  </a:cubicBezTo>
                  <a:cubicBezTo>
                    <a:pt x="88" y="4"/>
                    <a:pt x="88" y="4"/>
                    <a:pt x="88" y="4"/>
                  </a:cubicBezTo>
                  <a:cubicBezTo>
                    <a:pt x="84" y="2"/>
                    <a:pt x="81" y="1"/>
                    <a:pt x="77" y="1"/>
                  </a:cubicBezTo>
                  <a:cubicBezTo>
                    <a:pt x="61" y="1"/>
                    <a:pt x="49" y="14"/>
                    <a:pt x="49" y="29"/>
                  </a:cubicBezTo>
                  <a:cubicBezTo>
                    <a:pt x="49" y="31"/>
                    <a:pt x="49" y="33"/>
                    <a:pt x="49" y="34"/>
                  </a:cubicBezTo>
                  <a:cubicBezTo>
                    <a:pt x="44" y="39"/>
                    <a:pt x="44" y="39"/>
                    <a:pt x="44" y="39"/>
                  </a:cubicBezTo>
                  <a:cubicBezTo>
                    <a:pt x="28" y="23"/>
                    <a:pt x="28" y="23"/>
                    <a:pt x="28" y="23"/>
                  </a:cubicBezTo>
                  <a:cubicBezTo>
                    <a:pt x="29" y="12"/>
                    <a:pt x="29" y="12"/>
                    <a:pt x="29" y="12"/>
                  </a:cubicBezTo>
                  <a:cubicBezTo>
                    <a:pt x="10" y="0"/>
                    <a:pt x="10" y="0"/>
                    <a:pt x="10" y="0"/>
                  </a:cubicBezTo>
                  <a:cubicBezTo>
                    <a:pt x="0" y="10"/>
                    <a:pt x="0" y="10"/>
                    <a:pt x="0" y="10"/>
                  </a:cubicBezTo>
                  <a:cubicBezTo>
                    <a:pt x="11" y="29"/>
                    <a:pt x="11" y="29"/>
                    <a:pt x="11" y="29"/>
                  </a:cubicBezTo>
                  <a:cubicBezTo>
                    <a:pt x="22" y="29"/>
                    <a:pt x="22" y="29"/>
                    <a:pt x="22" y="29"/>
                  </a:cubicBezTo>
                  <a:cubicBezTo>
                    <a:pt x="38" y="45"/>
                    <a:pt x="38" y="45"/>
                    <a:pt x="38" y="45"/>
                  </a:cubicBezTo>
                  <a:cubicBezTo>
                    <a:pt x="5" y="78"/>
                    <a:pt x="5" y="78"/>
                    <a:pt x="5" y="78"/>
                  </a:cubicBezTo>
                  <a:cubicBezTo>
                    <a:pt x="2" y="81"/>
                    <a:pt x="1" y="85"/>
                    <a:pt x="1" y="89"/>
                  </a:cubicBezTo>
                  <a:cubicBezTo>
                    <a:pt x="1" y="94"/>
                    <a:pt x="2" y="98"/>
                    <a:pt x="5" y="101"/>
                  </a:cubicBezTo>
                  <a:cubicBezTo>
                    <a:pt x="8" y="104"/>
                    <a:pt x="12" y="105"/>
                    <a:pt x="17" y="105"/>
                  </a:cubicBezTo>
                  <a:cubicBezTo>
                    <a:pt x="21" y="105"/>
                    <a:pt x="25" y="104"/>
                    <a:pt x="28" y="101"/>
                  </a:cubicBezTo>
                  <a:cubicBezTo>
                    <a:pt x="53" y="76"/>
                    <a:pt x="53" y="76"/>
                    <a:pt x="53" y="76"/>
                  </a:cubicBezTo>
                  <a:cubicBezTo>
                    <a:pt x="77" y="101"/>
                    <a:pt x="77" y="101"/>
                    <a:pt x="77" y="101"/>
                  </a:cubicBezTo>
                  <a:cubicBezTo>
                    <a:pt x="80" y="104"/>
                    <a:pt x="84" y="105"/>
                    <a:pt x="89" y="105"/>
                  </a:cubicBezTo>
                  <a:cubicBezTo>
                    <a:pt x="93" y="105"/>
                    <a:pt x="97" y="104"/>
                    <a:pt x="100" y="101"/>
                  </a:cubicBezTo>
                  <a:cubicBezTo>
                    <a:pt x="103" y="98"/>
                    <a:pt x="105" y="94"/>
                    <a:pt x="105" y="89"/>
                  </a:cubicBezTo>
                  <a:cubicBezTo>
                    <a:pt x="105" y="85"/>
                    <a:pt x="103" y="81"/>
                    <a:pt x="100" y="78"/>
                  </a:cubicBezTo>
                  <a:cubicBezTo>
                    <a:pt x="99" y="77"/>
                    <a:pt x="87" y="65"/>
                    <a:pt x="79" y="57"/>
                  </a:cubicBezTo>
                  <a:close/>
                  <a:moveTo>
                    <a:pt x="15" y="21"/>
                  </a:moveTo>
                  <a:cubicBezTo>
                    <a:pt x="10" y="12"/>
                    <a:pt x="10" y="12"/>
                    <a:pt x="10" y="12"/>
                  </a:cubicBezTo>
                  <a:cubicBezTo>
                    <a:pt x="11" y="10"/>
                    <a:pt x="11" y="10"/>
                    <a:pt x="11" y="10"/>
                  </a:cubicBezTo>
                  <a:cubicBezTo>
                    <a:pt x="20" y="16"/>
                    <a:pt x="20" y="16"/>
                    <a:pt x="20" y="16"/>
                  </a:cubicBezTo>
                  <a:cubicBezTo>
                    <a:pt x="20" y="20"/>
                    <a:pt x="20" y="20"/>
                    <a:pt x="20" y="20"/>
                  </a:cubicBezTo>
                  <a:cubicBezTo>
                    <a:pt x="19" y="21"/>
                    <a:pt x="19" y="21"/>
                    <a:pt x="19" y="21"/>
                  </a:cubicBezTo>
                  <a:lnTo>
                    <a:pt x="15" y="21"/>
                  </a:lnTo>
                  <a:close/>
                  <a:moveTo>
                    <a:pt x="22" y="95"/>
                  </a:moveTo>
                  <a:cubicBezTo>
                    <a:pt x="19" y="98"/>
                    <a:pt x="14" y="98"/>
                    <a:pt x="11" y="95"/>
                  </a:cubicBezTo>
                  <a:cubicBezTo>
                    <a:pt x="9" y="94"/>
                    <a:pt x="9" y="92"/>
                    <a:pt x="9" y="89"/>
                  </a:cubicBezTo>
                  <a:cubicBezTo>
                    <a:pt x="9" y="87"/>
                    <a:pt x="9" y="85"/>
                    <a:pt x="11" y="84"/>
                  </a:cubicBezTo>
                  <a:cubicBezTo>
                    <a:pt x="58" y="37"/>
                    <a:pt x="58" y="37"/>
                    <a:pt x="58" y="37"/>
                  </a:cubicBezTo>
                  <a:cubicBezTo>
                    <a:pt x="57" y="35"/>
                    <a:pt x="57" y="35"/>
                    <a:pt x="57" y="35"/>
                  </a:cubicBezTo>
                  <a:cubicBezTo>
                    <a:pt x="57" y="33"/>
                    <a:pt x="57" y="31"/>
                    <a:pt x="57" y="29"/>
                  </a:cubicBezTo>
                  <a:cubicBezTo>
                    <a:pt x="57" y="18"/>
                    <a:pt x="66" y="9"/>
                    <a:pt x="77" y="9"/>
                  </a:cubicBezTo>
                  <a:cubicBezTo>
                    <a:pt x="77" y="9"/>
                    <a:pt x="78" y="9"/>
                    <a:pt x="79" y="10"/>
                  </a:cubicBezTo>
                  <a:cubicBezTo>
                    <a:pt x="63" y="25"/>
                    <a:pt x="63" y="25"/>
                    <a:pt x="63" y="25"/>
                  </a:cubicBezTo>
                  <a:cubicBezTo>
                    <a:pt x="80" y="42"/>
                    <a:pt x="80" y="42"/>
                    <a:pt x="80" y="42"/>
                  </a:cubicBezTo>
                  <a:cubicBezTo>
                    <a:pt x="96" y="26"/>
                    <a:pt x="96" y="26"/>
                    <a:pt x="96" y="26"/>
                  </a:cubicBezTo>
                  <a:cubicBezTo>
                    <a:pt x="97" y="27"/>
                    <a:pt x="97" y="28"/>
                    <a:pt x="97" y="29"/>
                  </a:cubicBezTo>
                  <a:cubicBezTo>
                    <a:pt x="97" y="42"/>
                    <a:pt x="85" y="52"/>
                    <a:pt x="71" y="49"/>
                  </a:cubicBezTo>
                  <a:cubicBezTo>
                    <a:pt x="69" y="48"/>
                    <a:pt x="69" y="48"/>
                    <a:pt x="69" y="48"/>
                  </a:cubicBezTo>
                  <a:lnTo>
                    <a:pt x="22" y="95"/>
                  </a:lnTo>
                  <a:close/>
                  <a:moveTo>
                    <a:pt x="94" y="95"/>
                  </a:moveTo>
                  <a:cubicBezTo>
                    <a:pt x="91" y="98"/>
                    <a:pt x="86" y="98"/>
                    <a:pt x="83" y="95"/>
                  </a:cubicBezTo>
                  <a:cubicBezTo>
                    <a:pt x="58" y="70"/>
                    <a:pt x="58" y="70"/>
                    <a:pt x="58" y="70"/>
                  </a:cubicBezTo>
                  <a:cubicBezTo>
                    <a:pt x="70" y="59"/>
                    <a:pt x="70" y="59"/>
                    <a:pt x="70" y="59"/>
                  </a:cubicBezTo>
                  <a:cubicBezTo>
                    <a:pt x="76" y="66"/>
                    <a:pt x="93" y="83"/>
                    <a:pt x="94" y="84"/>
                  </a:cubicBezTo>
                  <a:cubicBezTo>
                    <a:pt x="96" y="85"/>
                    <a:pt x="97" y="87"/>
                    <a:pt x="97" y="89"/>
                  </a:cubicBezTo>
                  <a:cubicBezTo>
                    <a:pt x="97" y="92"/>
                    <a:pt x="96" y="94"/>
                    <a:pt x="94"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C00EA0AA-BF8F-4D4C-8F73-D9F4486966E5}"/>
                </a:ext>
              </a:extLst>
            </p:cNvPr>
            <p:cNvSpPr>
              <a:spLocks noEditPoints="1"/>
            </p:cNvSpPr>
            <p:nvPr/>
          </p:nvSpPr>
          <p:spPr bwMode="auto">
            <a:xfrm>
              <a:off x="7292723" y="4574659"/>
              <a:ext cx="561113" cy="442538"/>
            </a:xfrm>
            <a:custGeom>
              <a:avLst/>
              <a:gdLst>
                <a:gd name="T0" fmla="*/ 237 w 265"/>
                <a:gd name="T1" fmla="*/ 133 h 209"/>
                <a:gd name="T2" fmla="*/ 237 w 265"/>
                <a:gd name="T3" fmla="*/ 95 h 209"/>
                <a:gd name="T4" fmla="*/ 142 w 265"/>
                <a:gd name="T5" fmla="*/ 95 h 209"/>
                <a:gd name="T6" fmla="*/ 142 w 265"/>
                <a:gd name="T7" fmla="*/ 76 h 209"/>
                <a:gd name="T8" fmla="*/ 171 w 265"/>
                <a:gd name="T9" fmla="*/ 76 h 209"/>
                <a:gd name="T10" fmla="*/ 171 w 265"/>
                <a:gd name="T11" fmla="*/ 0 h 209"/>
                <a:gd name="T12" fmla="*/ 95 w 265"/>
                <a:gd name="T13" fmla="*/ 0 h 209"/>
                <a:gd name="T14" fmla="*/ 95 w 265"/>
                <a:gd name="T15" fmla="*/ 76 h 209"/>
                <a:gd name="T16" fmla="*/ 123 w 265"/>
                <a:gd name="T17" fmla="*/ 76 h 209"/>
                <a:gd name="T18" fmla="*/ 123 w 265"/>
                <a:gd name="T19" fmla="*/ 95 h 209"/>
                <a:gd name="T20" fmla="*/ 29 w 265"/>
                <a:gd name="T21" fmla="*/ 95 h 209"/>
                <a:gd name="T22" fmla="*/ 29 w 265"/>
                <a:gd name="T23" fmla="*/ 133 h 209"/>
                <a:gd name="T24" fmla="*/ 0 w 265"/>
                <a:gd name="T25" fmla="*/ 133 h 209"/>
                <a:gd name="T26" fmla="*/ 0 w 265"/>
                <a:gd name="T27" fmla="*/ 209 h 209"/>
                <a:gd name="T28" fmla="*/ 76 w 265"/>
                <a:gd name="T29" fmla="*/ 209 h 209"/>
                <a:gd name="T30" fmla="*/ 76 w 265"/>
                <a:gd name="T31" fmla="*/ 133 h 209"/>
                <a:gd name="T32" fmla="*/ 48 w 265"/>
                <a:gd name="T33" fmla="*/ 133 h 209"/>
                <a:gd name="T34" fmla="*/ 48 w 265"/>
                <a:gd name="T35" fmla="*/ 114 h 209"/>
                <a:gd name="T36" fmla="*/ 123 w 265"/>
                <a:gd name="T37" fmla="*/ 114 h 209"/>
                <a:gd name="T38" fmla="*/ 123 w 265"/>
                <a:gd name="T39" fmla="*/ 133 h 209"/>
                <a:gd name="T40" fmla="*/ 95 w 265"/>
                <a:gd name="T41" fmla="*/ 133 h 209"/>
                <a:gd name="T42" fmla="*/ 95 w 265"/>
                <a:gd name="T43" fmla="*/ 209 h 209"/>
                <a:gd name="T44" fmla="*/ 171 w 265"/>
                <a:gd name="T45" fmla="*/ 209 h 209"/>
                <a:gd name="T46" fmla="*/ 171 w 265"/>
                <a:gd name="T47" fmla="*/ 133 h 209"/>
                <a:gd name="T48" fmla="*/ 142 w 265"/>
                <a:gd name="T49" fmla="*/ 133 h 209"/>
                <a:gd name="T50" fmla="*/ 142 w 265"/>
                <a:gd name="T51" fmla="*/ 114 h 209"/>
                <a:gd name="T52" fmla="*/ 218 w 265"/>
                <a:gd name="T53" fmla="*/ 114 h 209"/>
                <a:gd name="T54" fmla="*/ 218 w 265"/>
                <a:gd name="T55" fmla="*/ 133 h 209"/>
                <a:gd name="T56" fmla="*/ 190 w 265"/>
                <a:gd name="T57" fmla="*/ 133 h 209"/>
                <a:gd name="T58" fmla="*/ 190 w 265"/>
                <a:gd name="T59" fmla="*/ 209 h 209"/>
                <a:gd name="T60" fmla="*/ 265 w 265"/>
                <a:gd name="T61" fmla="*/ 209 h 209"/>
                <a:gd name="T62" fmla="*/ 265 w 265"/>
                <a:gd name="T63" fmla="*/ 133 h 209"/>
                <a:gd name="T64" fmla="*/ 237 w 265"/>
                <a:gd name="T65" fmla="*/ 133 h 209"/>
                <a:gd name="T66" fmla="*/ 114 w 265"/>
                <a:gd name="T67" fmla="*/ 19 h 209"/>
                <a:gd name="T68" fmla="*/ 152 w 265"/>
                <a:gd name="T69" fmla="*/ 19 h 209"/>
                <a:gd name="T70" fmla="*/ 152 w 265"/>
                <a:gd name="T71" fmla="*/ 57 h 209"/>
                <a:gd name="T72" fmla="*/ 114 w 265"/>
                <a:gd name="T73" fmla="*/ 57 h 209"/>
                <a:gd name="T74" fmla="*/ 114 w 265"/>
                <a:gd name="T75" fmla="*/ 19 h 209"/>
                <a:gd name="T76" fmla="*/ 57 w 265"/>
                <a:gd name="T77" fmla="*/ 190 h 209"/>
                <a:gd name="T78" fmla="*/ 19 w 265"/>
                <a:gd name="T79" fmla="*/ 190 h 209"/>
                <a:gd name="T80" fmla="*/ 19 w 265"/>
                <a:gd name="T81" fmla="*/ 152 h 209"/>
                <a:gd name="T82" fmla="*/ 57 w 265"/>
                <a:gd name="T83" fmla="*/ 152 h 209"/>
                <a:gd name="T84" fmla="*/ 57 w 265"/>
                <a:gd name="T85" fmla="*/ 190 h 209"/>
                <a:gd name="T86" fmla="*/ 152 w 265"/>
                <a:gd name="T87" fmla="*/ 190 h 209"/>
                <a:gd name="T88" fmla="*/ 114 w 265"/>
                <a:gd name="T89" fmla="*/ 190 h 209"/>
                <a:gd name="T90" fmla="*/ 114 w 265"/>
                <a:gd name="T91" fmla="*/ 152 h 209"/>
                <a:gd name="T92" fmla="*/ 152 w 265"/>
                <a:gd name="T93" fmla="*/ 152 h 209"/>
                <a:gd name="T94" fmla="*/ 152 w 265"/>
                <a:gd name="T95" fmla="*/ 190 h 209"/>
                <a:gd name="T96" fmla="*/ 246 w 265"/>
                <a:gd name="T97" fmla="*/ 190 h 209"/>
                <a:gd name="T98" fmla="*/ 208 w 265"/>
                <a:gd name="T99" fmla="*/ 190 h 209"/>
                <a:gd name="T100" fmla="*/ 208 w 265"/>
                <a:gd name="T101" fmla="*/ 152 h 209"/>
                <a:gd name="T102" fmla="*/ 246 w 265"/>
                <a:gd name="T103" fmla="*/ 152 h 209"/>
                <a:gd name="T104" fmla="*/ 246 w 265"/>
                <a:gd name="T105" fmla="*/ 19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209">
                  <a:moveTo>
                    <a:pt x="237" y="133"/>
                  </a:moveTo>
                  <a:lnTo>
                    <a:pt x="237" y="95"/>
                  </a:lnTo>
                  <a:lnTo>
                    <a:pt x="142" y="95"/>
                  </a:lnTo>
                  <a:lnTo>
                    <a:pt x="142" y="76"/>
                  </a:lnTo>
                  <a:lnTo>
                    <a:pt x="171" y="76"/>
                  </a:lnTo>
                  <a:lnTo>
                    <a:pt x="171" y="0"/>
                  </a:lnTo>
                  <a:lnTo>
                    <a:pt x="95" y="0"/>
                  </a:lnTo>
                  <a:lnTo>
                    <a:pt x="95" y="76"/>
                  </a:lnTo>
                  <a:lnTo>
                    <a:pt x="123" y="76"/>
                  </a:lnTo>
                  <a:lnTo>
                    <a:pt x="123" y="95"/>
                  </a:lnTo>
                  <a:lnTo>
                    <a:pt x="29" y="95"/>
                  </a:lnTo>
                  <a:lnTo>
                    <a:pt x="29" y="133"/>
                  </a:lnTo>
                  <a:lnTo>
                    <a:pt x="0" y="133"/>
                  </a:lnTo>
                  <a:lnTo>
                    <a:pt x="0" y="209"/>
                  </a:lnTo>
                  <a:lnTo>
                    <a:pt x="76" y="209"/>
                  </a:lnTo>
                  <a:lnTo>
                    <a:pt x="76" y="133"/>
                  </a:lnTo>
                  <a:lnTo>
                    <a:pt x="48" y="133"/>
                  </a:lnTo>
                  <a:lnTo>
                    <a:pt x="48" y="114"/>
                  </a:lnTo>
                  <a:lnTo>
                    <a:pt x="123" y="114"/>
                  </a:lnTo>
                  <a:lnTo>
                    <a:pt x="123" y="133"/>
                  </a:lnTo>
                  <a:lnTo>
                    <a:pt x="95" y="133"/>
                  </a:lnTo>
                  <a:lnTo>
                    <a:pt x="95" y="209"/>
                  </a:lnTo>
                  <a:lnTo>
                    <a:pt x="171" y="209"/>
                  </a:lnTo>
                  <a:lnTo>
                    <a:pt x="171" y="133"/>
                  </a:lnTo>
                  <a:lnTo>
                    <a:pt x="142" y="133"/>
                  </a:lnTo>
                  <a:lnTo>
                    <a:pt x="142" y="114"/>
                  </a:lnTo>
                  <a:lnTo>
                    <a:pt x="218" y="114"/>
                  </a:lnTo>
                  <a:lnTo>
                    <a:pt x="218" y="133"/>
                  </a:lnTo>
                  <a:lnTo>
                    <a:pt x="190" y="133"/>
                  </a:lnTo>
                  <a:lnTo>
                    <a:pt x="190" y="209"/>
                  </a:lnTo>
                  <a:lnTo>
                    <a:pt x="265" y="209"/>
                  </a:lnTo>
                  <a:lnTo>
                    <a:pt x="265" y="133"/>
                  </a:lnTo>
                  <a:lnTo>
                    <a:pt x="237" y="133"/>
                  </a:lnTo>
                  <a:close/>
                  <a:moveTo>
                    <a:pt x="114" y="19"/>
                  </a:moveTo>
                  <a:lnTo>
                    <a:pt x="152" y="19"/>
                  </a:lnTo>
                  <a:lnTo>
                    <a:pt x="152" y="57"/>
                  </a:lnTo>
                  <a:lnTo>
                    <a:pt x="114" y="57"/>
                  </a:lnTo>
                  <a:lnTo>
                    <a:pt x="114" y="19"/>
                  </a:lnTo>
                  <a:close/>
                  <a:moveTo>
                    <a:pt x="57" y="190"/>
                  </a:moveTo>
                  <a:lnTo>
                    <a:pt x="19" y="190"/>
                  </a:lnTo>
                  <a:lnTo>
                    <a:pt x="19" y="152"/>
                  </a:lnTo>
                  <a:lnTo>
                    <a:pt x="57" y="152"/>
                  </a:lnTo>
                  <a:lnTo>
                    <a:pt x="57" y="190"/>
                  </a:lnTo>
                  <a:close/>
                  <a:moveTo>
                    <a:pt x="152" y="190"/>
                  </a:moveTo>
                  <a:lnTo>
                    <a:pt x="114" y="190"/>
                  </a:lnTo>
                  <a:lnTo>
                    <a:pt x="114" y="152"/>
                  </a:lnTo>
                  <a:lnTo>
                    <a:pt x="152" y="152"/>
                  </a:lnTo>
                  <a:lnTo>
                    <a:pt x="152" y="190"/>
                  </a:lnTo>
                  <a:close/>
                  <a:moveTo>
                    <a:pt x="246" y="190"/>
                  </a:moveTo>
                  <a:lnTo>
                    <a:pt x="208" y="190"/>
                  </a:lnTo>
                  <a:lnTo>
                    <a:pt x="208" y="152"/>
                  </a:lnTo>
                  <a:lnTo>
                    <a:pt x="246" y="152"/>
                  </a:lnTo>
                  <a:lnTo>
                    <a:pt x="246" y="1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a:extLst>
                <a:ext uri="{FF2B5EF4-FFF2-40B4-BE49-F238E27FC236}">
                  <a16:creationId xmlns:a16="http://schemas.microsoft.com/office/drawing/2014/main" id="{B04ABD9C-93CB-4F60-9680-CCCEC6D0C7A0}"/>
                </a:ext>
              </a:extLst>
            </p:cNvPr>
            <p:cNvGrpSpPr/>
            <p:nvPr/>
          </p:nvGrpSpPr>
          <p:grpSpPr>
            <a:xfrm>
              <a:off x="8270228" y="1475050"/>
              <a:ext cx="641574" cy="442538"/>
              <a:chOff x="2598738" y="2279650"/>
              <a:chExt cx="481013" cy="331788"/>
            </a:xfrm>
            <a:solidFill>
              <a:schemeClr val="bg1"/>
            </a:solidFill>
          </p:grpSpPr>
          <p:sp>
            <p:nvSpPr>
              <p:cNvPr id="31" name="Freeform 56">
                <a:extLst>
                  <a:ext uri="{FF2B5EF4-FFF2-40B4-BE49-F238E27FC236}">
                    <a16:creationId xmlns:a16="http://schemas.microsoft.com/office/drawing/2014/main" id="{6D399097-A55D-43F8-8B2F-541589013BA8}"/>
                  </a:ext>
                </a:extLst>
              </p:cNvPr>
              <p:cNvSpPr>
                <a:spLocks noEditPoints="1"/>
              </p:cNvSpPr>
              <p:nvPr/>
            </p:nvSpPr>
            <p:spPr bwMode="auto">
              <a:xfrm>
                <a:off x="2598738" y="2279650"/>
                <a:ext cx="481013" cy="331788"/>
              </a:xfrm>
              <a:custGeom>
                <a:avLst/>
                <a:gdLst>
                  <a:gd name="T0" fmla="*/ 120 w 128"/>
                  <a:gd name="T1" fmla="*/ 47 h 88"/>
                  <a:gd name="T2" fmla="*/ 94 w 128"/>
                  <a:gd name="T3" fmla="*/ 20 h 88"/>
                  <a:gd name="T4" fmla="*/ 64 w 128"/>
                  <a:gd name="T5" fmla="*/ 0 h 88"/>
                  <a:gd name="T6" fmla="*/ 32 w 128"/>
                  <a:gd name="T7" fmla="*/ 29 h 88"/>
                  <a:gd name="T8" fmla="*/ 17 w 128"/>
                  <a:gd name="T9" fmla="*/ 41 h 88"/>
                  <a:gd name="T10" fmla="*/ 0 w 128"/>
                  <a:gd name="T11" fmla="*/ 64 h 88"/>
                  <a:gd name="T12" fmla="*/ 24 w 128"/>
                  <a:gd name="T13" fmla="*/ 88 h 88"/>
                  <a:gd name="T14" fmla="*/ 104 w 128"/>
                  <a:gd name="T15" fmla="*/ 88 h 88"/>
                  <a:gd name="T16" fmla="*/ 128 w 128"/>
                  <a:gd name="T17" fmla="*/ 64 h 88"/>
                  <a:gd name="T18" fmla="*/ 120 w 128"/>
                  <a:gd name="T19" fmla="*/ 47 h 88"/>
                  <a:gd name="T20" fmla="*/ 104 w 128"/>
                  <a:gd name="T21" fmla="*/ 80 h 88"/>
                  <a:gd name="T22" fmla="*/ 24 w 128"/>
                  <a:gd name="T23" fmla="*/ 80 h 88"/>
                  <a:gd name="T24" fmla="*/ 8 w 128"/>
                  <a:gd name="T25" fmla="*/ 64 h 88"/>
                  <a:gd name="T26" fmla="*/ 21 w 128"/>
                  <a:gd name="T27" fmla="*/ 49 h 88"/>
                  <a:gd name="T28" fmla="*/ 24 w 128"/>
                  <a:gd name="T29" fmla="*/ 48 h 88"/>
                  <a:gd name="T30" fmla="*/ 24 w 128"/>
                  <a:gd name="T31" fmla="*/ 46 h 88"/>
                  <a:gd name="T32" fmla="*/ 36 w 128"/>
                  <a:gd name="T33" fmla="*/ 36 h 88"/>
                  <a:gd name="T34" fmla="*/ 40 w 128"/>
                  <a:gd name="T35" fmla="*/ 36 h 88"/>
                  <a:gd name="T36" fmla="*/ 40 w 128"/>
                  <a:gd name="T37" fmla="*/ 32 h 88"/>
                  <a:gd name="T38" fmla="*/ 64 w 128"/>
                  <a:gd name="T39" fmla="*/ 8 h 88"/>
                  <a:gd name="T40" fmla="*/ 87 w 128"/>
                  <a:gd name="T41" fmla="*/ 26 h 88"/>
                  <a:gd name="T42" fmla="*/ 88 w 128"/>
                  <a:gd name="T43" fmla="*/ 29 h 88"/>
                  <a:gd name="T44" fmla="*/ 92 w 128"/>
                  <a:gd name="T45" fmla="*/ 28 h 88"/>
                  <a:gd name="T46" fmla="*/ 112 w 128"/>
                  <a:gd name="T47" fmla="*/ 48 h 88"/>
                  <a:gd name="T48" fmla="*/ 112 w 128"/>
                  <a:gd name="T49" fmla="*/ 50 h 88"/>
                  <a:gd name="T50" fmla="*/ 114 w 128"/>
                  <a:gd name="T51" fmla="*/ 52 h 88"/>
                  <a:gd name="T52" fmla="*/ 120 w 128"/>
                  <a:gd name="T53" fmla="*/ 64 h 88"/>
                  <a:gd name="T54" fmla="*/ 104 w 12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88">
                    <a:moveTo>
                      <a:pt x="120" y="47"/>
                    </a:moveTo>
                    <a:cubicBezTo>
                      <a:pt x="119" y="33"/>
                      <a:pt x="108" y="21"/>
                      <a:pt x="94" y="20"/>
                    </a:cubicBezTo>
                    <a:cubicBezTo>
                      <a:pt x="89" y="9"/>
                      <a:pt x="77" y="0"/>
                      <a:pt x="64" y="0"/>
                    </a:cubicBezTo>
                    <a:cubicBezTo>
                      <a:pt x="48" y="0"/>
                      <a:pt x="34" y="13"/>
                      <a:pt x="32" y="29"/>
                    </a:cubicBezTo>
                    <a:cubicBezTo>
                      <a:pt x="26" y="30"/>
                      <a:pt x="20" y="35"/>
                      <a:pt x="17" y="41"/>
                    </a:cubicBezTo>
                    <a:cubicBezTo>
                      <a:pt x="7" y="44"/>
                      <a:pt x="0" y="54"/>
                      <a:pt x="0" y="64"/>
                    </a:cubicBezTo>
                    <a:cubicBezTo>
                      <a:pt x="0" y="78"/>
                      <a:pt x="11" y="88"/>
                      <a:pt x="24" y="88"/>
                    </a:cubicBezTo>
                    <a:cubicBezTo>
                      <a:pt x="104" y="88"/>
                      <a:pt x="104" y="88"/>
                      <a:pt x="104" y="88"/>
                    </a:cubicBezTo>
                    <a:cubicBezTo>
                      <a:pt x="117" y="88"/>
                      <a:pt x="128" y="78"/>
                      <a:pt x="128" y="64"/>
                    </a:cubicBezTo>
                    <a:cubicBezTo>
                      <a:pt x="128" y="58"/>
                      <a:pt x="125" y="51"/>
                      <a:pt x="120" y="47"/>
                    </a:cubicBezTo>
                    <a:close/>
                    <a:moveTo>
                      <a:pt x="104" y="80"/>
                    </a:moveTo>
                    <a:cubicBezTo>
                      <a:pt x="24" y="80"/>
                      <a:pt x="24" y="80"/>
                      <a:pt x="24" y="80"/>
                    </a:cubicBezTo>
                    <a:cubicBezTo>
                      <a:pt x="15" y="80"/>
                      <a:pt x="8" y="73"/>
                      <a:pt x="8" y="64"/>
                    </a:cubicBezTo>
                    <a:cubicBezTo>
                      <a:pt x="8" y="57"/>
                      <a:pt x="14" y="50"/>
                      <a:pt x="21" y="49"/>
                    </a:cubicBezTo>
                    <a:cubicBezTo>
                      <a:pt x="24" y="48"/>
                      <a:pt x="24" y="48"/>
                      <a:pt x="24" y="48"/>
                    </a:cubicBezTo>
                    <a:cubicBezTo>
                      <a:pt x="24" y="46"/>
                      <a:pt x="24" y="46"/>
                      <a:pt x="24" y="46"/>
                    </a:cubicBezTo>
                    <a:cubicBezTo>
                      <a:pt x="26" y="40"/>
                      <a:pt x="31" y="36"/>
                      <a:pt x="36" y="36"/>
                    </a:cubicBezTo>
                    <a:cubicBezTo>
                      <a:pt x="40" y="36"/>
                      <a:pt x="40" y="36"/>
                      <a:pt x="40" y="36"/>
                    </a:cubicBezTo>
                    <a:cubicBezTo>
                      <a:pt x="40" y="32"/>
                      <a:pt x="40" y="32"/>
                      <a:pt x="40" y="32"/>
                    </a:cubicBezTo>
                    <a:cubicBezTo>
                      <a:pt x="40" y="19"/>
                      <a:pt x="51" y="8"/>
                      <a:pt x="64" y="8"/>
                    </a:cubicBezTo>
                    <a:cubicBezTo>
                      <a:pt x="75" y="8"/>
                      <a:pt x="84" y="15"/>
                      <a:pt x="87" y="26"/>
                    </a:cubicBezTo>
                    <a:cubicBezTo>
                      <a:pt x="88" y="29"/>
                      <a:pt x="88" y="29"/>
                      <a:pt x="88" y="29"/>
                    </a:cubicBezTo>
                    <a:cubicBezTo>
                      <a:pt x="92" y="28"/>
                      <a:pt x="92" y="28"/>
                      <a:pt x="92" y="28"/>
                    </a:cubicBezTo>
                    <a:cubicBezTo>
                      <a:pt x="103" y="28"/>
                      <a:pt x="112" y="37"/>
                      <a:pt x="112" y="48"/>
                    </a:cubicBezTo>
                    <a:cubicBezTo>
                      <a:pt x="112" y="50"/>
                      <a:pt x="112" y="50"/>
                      <a:pt x="112" y="50"/>
                    </a:cubicBezTo>
                    <a:cubicBezTo>
                      <a:pt x="114" y="52"/>
                      <a:pt x="114" y="52"/>
                      <a:pt x="114" y="52"/>
                    </a:cubicBezTo>
                    <a:cubicBezTo>
                      <a:pt x="118" y="55"/>
                      <a:pt x="120" y="59"/>
                      <a:pt x="120" y="64"/>
                    </a:cubicBezTo>
                    <a:cubicBezTo>
                      <a:pt x="120" y="73"/>
                      <a:pt x="113" y="80"/>
                      <a:pt x="10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
                <a:extLst>
                  <a:ext uri="{FF2B5EF4-FFF2-40B4-BE49-F238E27FC236}">
                    <a16:creationId xmlns:a16="http://schemas.microsoft.com/office/drawing/2014/main" id="{A25ED199-83AE-42D6-BC62-1E785ABC4949}"/>
                  </a:ext>
                </a:extLst>
              </p:cNvPr>
              <p:cNvSpPr>
                <a:spLocks/>
              </p:cNvSpPr>
              <p:nvPr/>
            </p:nvSpPr>
            <p:spPr bwMode="auto">
              <a:xfrm>
                <a:off x="2768601" y="2395538"/>
                <a:ext cx="142875" cy="155575"/>
              </a:xfrm>
              <a:custGeom>
                <a:avLst/>
                <a:gdLst>
                  <a:gd name="T0" fmla="*/ 0 w 90"/>
                  <a:gd name="T1" fmla="*/ 45 h 98"/>
                  <a:gd name="T2" fmla="*/ 14 w 90"/>
                  <a:gd name="T3" fmla="*/ 57 h 98"/>
                  <a:gd name="T4" fmla="*/ 35 w 90"/>
                  <a:gd name="T5" fmla="*/ 36 h 98"/>
                  <a:gd name="T6" fmla="*/ 35 w 90"/>
                  <a:gd name="T7" fmla="*/ 98 h 98"/>
                  <a:gd name="T8" fmla="*/ 54 w 90"/>
                  <a:gd name="T9" fmla="*/ 98 h 98"/>
                  <a:gd name="T10" fmla="*/ 54 w 90"/>
                  <a:gd name="T11" fmla="*/ 36 h 98"/>
                  <a:gd name="T12" fmla="*/ 75 w 90"/>
                  <a:gd name="T13" fmla="*/ 57 h 98"/>
                  <a:gd name="T14" fmla="*/ 90 w 90"/>
                  <a:gd name="T15" fmla="*/ 45 h 98"/>
                  <a:gd name="T16" fmla="*/ 45 w 90"/>
                  <a:gd name="T17" fmla="*/ 0 h 98"/>
                  <a:gd name="T18" fmla="*/ 0 w 90"/>
                  <a:gd name="T19"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8">
                    <a:moveTo>
                      <a:pt x="0" y="45"/>
                    </a:moveTo>
                    <a:lnTo>
                      <a:pt x="14" y="57"/>
                    </a:lnTo>
                    <a:lnTo>
                      <a:pt x="35" y="36"/>
                    </a:lnTo>
                    <a:lnTo>
                      <a:pt x="35" y="98"/>
                    </a:lnTo>
                    <a:lnTo>
                      <a:pt x="54" y="98"/>
                    </a:lnTo>
                    <a:lnTo>
                      <a:pt x="54" y="36"/>
                    </a:lnTo>
                    <a:lnTo>
                      <a:pt x="75" y="57"/>
                    </a:lnTo>
                    <a:lnTo>
                      <a:pt x="90" y="45"/>
                    </a:lnTo>
                    <a:lnTo>
                      <a:pt x="45" y="0"/>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3" name="Group 62">
            <a:extLst>
              <a:ext uri="{FF2B5EF4-FFF2-40B4-BE49-F238E27FC236}">
                <a16:creationId xmlns:a16="http://schemas.microsoft.com/office/drawing/2014/main" id="{A23C4259-5052-4C0C-B016-987525CA3828}"/>
              </a:ext>
            </a:extLst>
          </p:cNvPr>
          <p:cNvGrpSpPr/>
          <p:nvPr/>
        </p:nvGrpSpPr>
        <p:grpSpPr>
          <a:xfrm>
            <a:off x="5843412" y="2343477"/>
            <a:ext cx="5723566" cy="2923241"/>
            <a:chOff x="1078740" y="2201633"/>
            <a:chExt cx="5723566" cy="2923241"/>
          </a:xfrm>
        </p:grpSpPr>
        <p:sp>
          <p:nvSpPr>
            <p:cNvPr id="16" name="Title 1">
              <a:extLst>
                <a:ext uri="{FF2B5EF4-FFF2-40B4-BE49-F238E27FC236}">
                  <a16:creationId xmlns:a16="http://schemas.microsoft.com/office/drawing/2014/main" id="{33FEB37D-9AFD-4E94-9E06-EB4A46E4DA1A}"/>
                </a:ext>
              </a:extLst>
            </p:cNvPr>
            <p:cNvSpPr txBox="1"/>
            <p:nvPr/>
          </p:nvSpPr>
          <p:spPr>
            <a:xfrm>
              <a:off x="1231827" y="2201633"/>
              <a:ext cx="2625749" cy="338554"/>
            </a:xfrm>
            <a:prstGeom prst="rect">
              <a:avLst/>
            </a:prstGeom>
            <a:noFill/>
          </p:spPr>
          <p:txBody>
            <a:bodyPr wrap="square" rtlCol="0">
              <a:spAutoFit/>
            </a:bodyPr>
            <a:lstStyle/>
            <a:p>
              <a:r>
                <a:rPr lang="en-US"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17" name="Details 1">
              <a:extLst>
                <a:ext uri="{FF2B5EF4-FFF2-40B4-BE49-F238E27FC236}">
                  <a16:creationId xmlns:a16="http://schemas.microsoft.com/office/drawing/2014/main" id="{91816053-0F7C-403C-A253-E3F46F80F2AB}"/>
                </a:ext>
              </a:extLst>
            </p:cNvPr>
            <p:cNvSpPr txBox="1"/>
            <p:nvPr/>
          </p:nvSpPr>
          <p:spPr>
            <a:xfrm>
              <a:off x="1231827" y="2476577"/>
              <a:ext cx="2867357" cy="620170"/>
            </a:xfrm>
            <a:prstGeom prst="rect">
              <a:avLst/>
            </a:prstGeom>
            <a:noFill/>
          </p:spPr>
          <p:txBody>
            <a:bodyPr wrap="square" rtlCol="0">
              <a:spAutoFit/>
            </a:bodyPr>
            <a:lstStyle/>
            <a:p>
              <a:pPr>
                <a:lnSpc>
                  <a:spcPct val="150000"/>
                </a:lnSpc>
              </a:pPr>
              <a:r>
                <a:rPr lang="en-US" sz="1200" dirty="0">
                  <a:solidFill>
                    <a:schemeClr val="bg1">
                      <a:lumMod val="50000"/>
                    </a:schemeClr>
                  </a:solidFill>
                  <a:cs typeface="Arial" panose="020B0604020202020204" pitchFamily="34" charset="0"/>
                </a:rPr>
                <a:t>This Great Paragraph line is a sample </a:t>
              </a:r>
              <a:r>
                <a:rPr lang="en-US" sz="1200" dirty="0" err="1">
                  <a:solidFill>
                    <a:schemeClr val="bg1">
                      <a:lumMod val="50000"/>
                    </a:schemeClr>
                  </a:solidFill>
                  <a:cs typeface="Arial" panose="020B0604020202020204" pitchFamily="34" charset="0"/>
                </a:rPr>
                <a:t>Lorem</a:t>
              </a:r>
              <a:r>
                <a:rPr lang="en-US" sz="1200" dirty="0">
                  <a:solidFill>
                    <a:schemeClr val="bg1">
                      <a:lumMod val="50000"/>
                    </a:schemeClr>
                  </a:solidFill>
                  <a:cs typeface="Arial" panose="020B0604020202020204" pitchFamily="34" charset="0"/>
                </a:rPr>
                <a:t> </a:t>
              </a:r>
              <a:r>
                <a:rPr lang="en-US" sz="1200" dirty="0" err="1">
                  <a:solidFill>
                    <a:schemeClr val="bg1">
                      <a:lumMod val="50000"/>
                    </a:schemeClr>
                  </a:solidFill>
                  <a:cs typeface="Arial" panose="020B0604020202020204" pitchFamily="34" charset="0"/>
                </a:rPr>
                <a:t>ipsum</a:t>
              </a:r>
              <a:r>
                <a:rPr lang="en-US" sz="1200" dirty="0">
                  <a:solidFill>
                    <a:schemeClr val="bg1">
                      <a:lumMod val="50000"/>
                    </a:schemeClr>
                  </a:solidFill>
                  <a:cs typeface="Arial" panose="020B0604020202020204" pitchFamily="34" charset="0"/>
                </a:rPr>
                <a:t> </a:t>
              </a:r>
              <a:r>
                <a:rPr lang="en-US" sz="1200">
                  <a:solidFill>
                    <a:schemeClr val="bg1">
                      <a:lumMod val="50000"/>
                    </a:schemeClr>
                  </a:solidFill>
                  <a:cs typeface="Arial" panose="020B0604020202020204" pitchFamily="34" charset="0"/>
                </a:rPr>
                <a:t>dolor sit</a:t>
              </a:r>
              <a:endParaRPr lang="en-US" sz="1200" dirty="0">
                <a:solidFill>
                  <a:schemeClr val="bg1">
                    <a:lumMod val="50000"/>
                  </a:schemeClr>
                </a:solidFill>
                <a:cs typeface="Arial" panose="020B0604020202020204" pitchFamily="34" charset="0"/>
              </a:endParaRPr>
            </a:p>
          </p:txBody>
        </p:sp>
        <p:sp>
          <p:nvSpPr>
            <p:cNvPr id="18" name="Title 1">
              <a:extLst>
                <a:ext uri="{FF2B5EF4-FFF2-40B4-BE49-F238E27FC236}">
                  <a16:creationId xmlns:a16="http://schemas.microsoft.com/office/drawing/2014/main" id="{F3AE14ED-F120-4CE3-8290-8D59AA29137F}"/>
                </a:ext>
              </a:extLst>
            </p:cNvPr>
            <p:cNvSpPr txBox="1"/>
            <p:nvPr/>
          </p:nvSpPr>
          <p:spPr>
            <a:xfrm>
              <a:off x="1231828" y="3214302"/>
              <a:ext cx="2625749" cy="338554"/>
            </a:xfrm>
            <a:prstGeom prst="rect">
              <a:avLst/>
            </a:prstGeom>
            <a:noFill/>
          </p:spPr>
          <p:txBody>
            <a:bodyPr wrap="square" rtlCol="0">
              <a:spAutoFit/>
            </a:bodyPr>
            <a:lstStyle/>
            <a:p>
              <a:r>
                <a:rPr lang="en-US"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19" name="Details 1">
              <a:extLst>
                <a:ext uri="{FF2B5EF4-FFF2-40B4-BE49-F238E27FC236}">
                  <a16:creationId xmlns:a16="http://schemas.microsoft.com/office/drawing/2014/main" id="{08133288-A8A3-4E36-B851-4C6667475106}"/>
                </a:ext>
              </a:extLst>
            </p:cNvPr>
            <p:cNvSpPr txBox="1"/>
            <p:nvPr/>
          </p:nvSpPr>
          <p:spPr>
            <a:xfrm>
              <a:off x="1231828" y="3489246"/>
              <a:ext cx="2867357" cy="620170"/>
            </a:xfrm>
            <a:prstGeom prst="rect">
              <a:avLst/>
            </a:prstGeom>
            <a:noFill/>
          </p:spPr>
          <p:txBody>
            <a:bodyPr wrap="square" rtlCol="0">
              <a:spAutoFit/>
            </a:bodyPr>
            <a:lstStyle/>
            <a:p>
              <a:pPr>
                <a:lnSpc>
                  <a:spcPct val="150000"/>
                </a:lnSpc>
              </a:pPr>
              <a:r>
                <a:rPr lang="en-US" sz="1200" dirty="0">
                  <a:solidFill>
                    <a:schemeClr val="bg1">
                      <a:lumMod val="50000"/>
                    </a:schemeClr>
                  </a:solidFill>
                  <a:cs typeface="Arial" panose="020B0604020202020204" pitchFamily="34" charset="0"/>
                </a:rPr>
                <a:t>This Great Paragraph line is a sample </a:t>
              </a:r>
              <a:r>
                <a:rPr lang="en-US" sz="1200" dirty="0" err="1">
                  <a:solidFill>
                    <a:schemeClr val="bg1">
                      <a:lumMod val="50000"/>
                    </a:schemeClr>
                  </a:solidFill>
                  <a:cs typeface="Arial" panose="020B0604020202020204" pitchFamily="34" charset="0"/>
                </a:rPr>
                <a:t>Lorem</a:t>
              </a:r>
              <a:r>
                <a:rPr lang="en-US" sz="1200" dirty="0">
                  <a:solidFill>
                    <a:schemeClr val="bg1">
                      <a:lumMod val="50000"/>
                    </a:schemeClr>
                  </a:solidFill>
                  <a:cs typeface="Arial" panose="020B0604020202020204" pitchFamily="34" charset="0"/>
                </a:rPr>
                <a:t> </a:t>
              </a:r>
              <a:r>
                <a:rPr lang="en-US" sz="1200" dirty="0" err="1">
                  <a:solidFill>
                    <a:schemeClr val="bg1">
                      <a:lumMod val="50000"/>
                    </a:schemeClr>
                  </a:solidFill>
                  <a:cs typeface="Arial" panose="020B0604020202020204" pitchFamily="34" charset="0"/>
                </a:rPr>
                <a:t>ipsum</a:t>
              </a:r>
              <a:r>
                <a:rPr lang="en-US" sz="1200" dirty="0">
                  <a:solidFill>
                    <a:schemeClr val="bg1">
                      <a:lumMod val="50000"/>
                    </a:schemeClr>
                  </a:solidFill>
                  <a:cs typeface="Arial" panose="020B0604020202020204" pitchFamily="34" charset="0"/>
                </a:rPr>
                <a:t> </a:t>
              </a:r>
              <a:r>
                <a:rPr lang="en-US" sz="1200">
                  <a:solidFill>
                    <a:schemeClr val="bg1">
                      <a:lumMod val="50000"/>
                    </a:schemeClr>
                  </a:solidFill>
                  <a:cs typeface="Arial" panose="020B0604020202020204" pitchFamily="34" charset="0"/>
                </a:rPr>
                <a:t>dolor sit</a:t>
              </a:r>
              <a:endParaRPr lang="en-US" sz="1200" dirty="0">
                <a:solidFill>
                  <a:schemeClr val="bg1">
                    <a:lumMod val="50000"/>
                  </a:schemeClr>
                </a:solidFill>
                <a:cs typeface="Arial" panose="020B0604020202020204" pitchFamily="34" charset="0"/>
              </a:endParaRPr>
            </a:p>
          </p:txBody>
        </p:sp>
        <p:sp>
          <p:nvSpPr>
            <p:cNvPr id="20" name="Title 1">
              <a:extLst>
                <a:ext uri="{FF2B5EF4-FFF2-40B4-BE49-F238E27FC236}">
                  <a16:creationId xmlns:a16="http://schemas.microsoft.com/office/drawing/2014/main" id="{C6B8DD35-E38B-4766-8BD7-84B51F8E72E1}"/>
                </a:ext>
              </a:extLst>
            </p:cNvPr>
            <p:cNvSpPr txBox="1"/>
            <p:nvPr/>
          </p:nvSpPr>
          <p:spPr>
            <a:xfrm>
              <a:off x="1231827" y="4229760"/>
              <a:ext cx="2625749" cy="338554"/>
            </a:xfrm>
            <a:prstGeom prst="rect">
              <a:avLst/>
            </a:prstGeom>
            <a:noFill/>
          </p:spPr>
          <p:txBody>
            <a:bodyPr wrap="square" rtlCol="0">
              <a:spAutoFit/>
            </a:bodyPr>
            <a:lstStyle/>
            <a:p>
              <a:r>
                <a:rPr lang="en-US"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21" name="Details 1">
              <a:extLst>
                <a:ext uri="{FF2B5EF4-FFF2-40B4-BE49-F238E27FC236}">
                  <a16:creationId xmlns:a16="http://schemas.microsoft.com/office/drawing/2014/main" id="{654F3F48-DC84-4E8F-93CB-DE23DBC160C0}"/>
                </a:ext>
              </a:extLst>
            </p:cNvPr>
            <p:cNvSpPr txBox="1"/>
            <p:nvPr/>
          </p:nvSpPr>
          <p:spPr>
            <a:xfrm>
              <a:off x="1231827" y="4504704"/>
              <a:ext cx="2867357" cy="620170"/>
            </a:xfrm>
            <a:prstGeom prst="rect">
              <a:avLst/>
            </a:prstGeom>
            <a:noFill/>
          </p:spPr>
          <p:txBody>
            <a:bodyPr wrap="square" rtlCol="0">
              <a:spAutoFit/>
            </a:bodyPr>
            <a:lstStyle/>
            <a:p>
              <a:pPr>
                <a:lnSpc>
                  <a:spcPct val="150000"/>
                </a:lnSpc>
              </a:pPr>
              <a:r>
                <a:rPr lang="en-US" sz="1200" dirty="0">
                  <a:solidFill>
                    <a:schemeClr val="bg1">
                      <a:lumMod val="50000"/>
                    </a:schemeClr>
                  </a:solidFill>
                  <a:cs typeface="Arial" panose="020B0604020202020204" pitchFamily="34" charset="0"/>
                </a:rPr>
                <a:t>This Great Paragraph line is a sample </a:t>
              </a:r>
              <a:r>
                <a:rPr lang="en-US" sz="1200" dirty="0" err="1">
                  <a:solidFill>
                    <a:schemeClr val="bg1">
                      <a:lumMod val="50000"/>
                    </a:schemeClr>
                  </a:solidFill>
                  <a:cs typeface="Arial" panose="020B0604020202020204" pitchFamily="34" charset="0"/>
                </a:rPr>
                <a:t>Lorem</a:t>
              </a:r>
              <a:r>
                <a:rPr lang="en-US" sz="1200" dirty="0">
                  <a:solidFill>
                    <a:schemeClr val="bg1">
                      <a:lumMod val="50000"/>
                    </a:schemeClr>
                  </a:solidFill>
                  <a:cs typeface="Arial" panose="020B0604020202020204" pitchFamily="34" charset="0"/>
                </a:rPr>
                <a:t> </a:t>
              </a:r>
              <a:r>
                <a:rPr lang="en-US" sz="1200" dirty="0" err="1">
                  <a:solidFill>
                    <a:schemeClr val="bg1">
                      <a:lumMod val="50000"/>
                    </a:schemeClr>
                  </a:solidFill>
                  <a:cs typeface="Arial" panose="020B0604020202020204" pitchFamily="34" charset="0"/>
                </a:rPr>
                <a:t>ipsum</a:t>
              </a:r>
              <a:r>
                <a:rPr lang="en-US" sz="1200" dirty="0">
                  <a:solidFill>
                    <a:schemeClr val="bg1">
                      <a:lumMod val="50000"/>
                    </a:schemeClr>
                  </a:solidFill>
                  <a:cs typeface="Arial" panose="020B0604020202020204" pitchFamily="34" charset="0"/>
                </a:rPr>
                <a:t> </a:t>
              </a:r>
              <a:r>
                <a:rPr lang="en-US" sz="1200">
                  <a:solidFill>
                    <a:schemeClr val="bg1">
                      <a:lumMod val="50000"/>
                    </a:schemeClr>
                  </a:solidFill>
                  <a:cs typeface="Arial" panose="020B0604020202020204" pitchFamily="34" charset="0"/>
                </a:rPr>
                <a:t>dolor sit</a:t>
              </a:r>
              <a:endParaRPr lang="en-US" sz="1200" dirty="0">
                <a:solidFill>
                  <a:schemeClr val="bg1">
                    <a:lumMod val="50000"/>
                  </a:schemeClr>
                </a:solidFill>
                <a:cs typeface="Arial" panose="020B0604020202020204" pitchFamily="34" charset="0"/>
              </a:endParaRPr>
            </a:p>
          </p:txBody>
        </p:sp>
        <p:sp>
          <p:nvSpPr>
            <p:cNvPr id="51" name="Oval 50">
              <a:extLst>
                <a:ext uri="{FF2B5EF4-FFF2-40B4-BE49-F238E27FC236}">
                  <a16:creationId xmlns:a16="http://schemas.microsoft.com/office/drawing/2014/main" id="{528E76E8-C627-48C3-9232-499E6619A582}"/>
                </a:ext>
              </a:extLst>
            </p:cNvPr>
            <p:cNvSpPr/>
            <p:nvPr/>
          </p:nvSpPr>
          <p:spPr>
            <a:xfrm>
              <a:off x="1078740" y="2341327"/>
              <a:ext cx="106344" cy="1063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740E2973-E256-4BDA-A404-7C8E0748176A}"/>
                </a:ext>
              </a:extLst>
            </p:cNvPr>
            <p:cNvSpPr/>
            <p:nvPr/>
          </p:nvSpPr>
          <p:spPr>
            <a:xfrm>
              <a:off x="1078740" y="3306819"/>
              <a:ext cx="106344" cy="1063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B79A9A43-82DE-4CFF-96F9-26EB5EADC622}"/>
                </a:ext>
              </a:extLst>
            </p:cNvPr>
            <p:cNvSpPr/>
            <p:nvPr/>
          </p:nvSpPr>
          <p:spPr>
            <a:xfrm>
              <a:off x="1078740" y="4322277"/>
              <a:ext cx="106344" cy="1063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Title 1">
              <a:extLst>
                <a:ext uri="{FF2B5EF4-FFF2-40B4-BE49-F238E27FC236}">
                  <a16:creationId xmlns:a16="http://schemas.microsoft.com/office/drawing/2014/main" id="{9C834F51-3E2A-4D4B-912A-1B6F7EF9B3EC}"/>
                </a:ext>
              </a:extLst>
            </p:cNvPr>
            <p:cNvSpPr txBox="1"/>
            <p:nvPr/>
          </p:nvSpPr>
          <p:spPr>
            <a:xfrm flipH="1">
              <a:off x="3934949" y="2201633"/>
              <a:ext cx="2625749" cy="338554"/>
            </a:xfrm>
            <a:prstGeom prst="rect">
              <a:avLst/>
            </a:prstGeom>
            <a:noFill/>
          </p:spPr>
          <p:txBody>
            <a:bodyPr wrap="square" rtlCol="0">
              <a:spAutoFit/>
            </a:bodyPr>
            <a:lstStyle/>
            <a:p>
              <a:r>
                <a:rPr lang="en-US"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23" name="Details 1">
              <a:extLst>
                <a:ext uri="{FF2B5EF4-FFF2-40B4-BE49-F238E27FC236}">
                  <a16:creationId xmlns:a16="http://schemas.microsoft.com/office/drawing/2014/main" id="{86CE6982-E532-44A4-97A8-102B237E9947}"/>
                </a:ext>
              </a:extLst>
            </p:cNvPr>
            <p:cNvSpPr txBox="1"/>
            <p:nvPr/>
          </p:nvSpPr>
          <p:spPr>
            <a:xfrm flipH="1">
              <a:off x="3934949" y="2476577"/>
              <a:ext cx="2867357" cy="620170"/>
            </a:xfrm>
            <a:prstGeom prst="rect">
              <a:avLst/>
            </a:prstGeom>
            <a:noFill/>
          </p:spPr>
          <p:txBody>
            <a:bodyPr wrap="square" rtlCol="0">
              <a:spAutoFit/>
            </a:bodyPr>
            <a:lstStyle/>
            <a:p>
              <a:pPr>
                <a:lnSpc>
                  <a:spcPct val="150000"/>
                </a:lnSpc>
              </a:pPr>
              <a:r>
                <a:rPr lang="en-US" sz="1200" dirty="0">
                  <a:solidFill>
                    <a:schemeClr val="bg1">
                      <a:lumMod val="50000"/>
                    </a:schemeClr>
                  </a:solidFill>
                  <a:cs typeface="Arial" panose="020B0604020202020204" pitchFamily="34" charset="0"/>
                </a:rPr>
                <a:t>This Great Paragraph line is a sample </a:t>
              </a:r>
              <a:r>
                <a:rPr lang="en-US" sz="1200" dirty="0" err="1">
                  <a:solidFill>
                    <a:schemeClr val="bg1">
                      <a:lumMod val="50000"/>
                    </a:schemeClr>
                  </a:solidFill>
                  <a:cs typeface="Arial" panose="020B0604020202020204" pitchFamily="34" charset="0"/>
                </a:rPr>
                <a:t>Lorem</a:t>
              </a:r>
              <a:r>
                <a:rPr lang="en-US" sz="1200" dirty="0">
                  <a:solidFill>
                    <a:schemeClr val="bg1">
                      <a:lumMod val="50000"/>
                    </a:schemeClr>
                  </a:solidFill>
                  <a:cs typeface="Arial" panose="020B0604020202020204" pitchFamily="34" charset="0"/>
                </a:rPr>
                <a:t> </a:t>
              </a:r>
              <a:r>
                <a:rPr lang="en-US" sz="1200" dirty="0" err="1">
                  <a:solidFill>
                    <a:schemeClr val="bg1">
                      <a:lumMod val="50000"/>
                    </a:schemeClr>
                  </a:solidFill>
                  <a:cs typeface="Arial" panose="020B0604020202020204" pitchFamily="34" charset="0"/>
                </a:rPr>
                <a:t>ipsum</a:t>
              </a:r>
              <a:r>
                <a:rPr lang="en-US" sz="1200" dirty="0">
                  <a:solidFill>
                    <a:schemeClr val="bg1">
                      <a:lumMod val="50000"/>
                    </a:schemeClr>
                  </a:solidFill>
                  <a:cs typeface="Arial" panose="020B0604020202020204" pitchFamily="34" charset="0"/>
                </a:rPr>
                <a:t> </a:t>
              </a:r>
              <a:r>
                <a:rPr lang="en-US" sz="1200">
                  <a:solidFill>
                    <a:schemeClr val="bg1">
                      <a:lumMod val="50000"/>
                    </a:schemeClr>
                  </a:solidFill>
                  <a:cs typeface="Arial" panose="020B0604020202020204" pitchFamily="34" charset="0"/>
                </a:rPr>
                <a:t>dolor sit</a:t>
              </a:r>
              <a:endParaRPr lang="en-US" sz="1200" dirty="0">
                <a:solidFill>
                  <a:schemeClr val="bg1">
                    <a:lumMod val="50000"/>
                  </a:schemeClr>
                </a:solidFill>
                <a:cs typeface="Arial" panose="020B0604020202020204" pitchFamily="34" charset="0"/>
              </a:endParaRPr>
            </a:p>
          </p:txBody>
        </p:sp>
        <p:sp>
          <p:nvSpPr>
            <p:cNvPr id="54" name="Oval 53">
              <a:extLst>
                <a:ext uri="{FF2B5EF4-FFF2-40B4-BE49-F238E27FC236}">
                  <a16:creationId xmlns:a16="http://schemas.microsoft.com/office/drawing/2014/main" id="{86AA0CC9-8CB6-422D-AC08-EA6C8F1C4FFA}"/>
                </a:ext>
              </a:extLst>
            </p:cNvPr>
            <p:cNvSpPr/>
            <p:nvPr/>
          </p:nvSpPr>
          <p:spPr>
            <a:xfrm>
              <a:off x="3810060" y="2294150"/>
              <a:ext cx="106344" cy="1063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2" name="Group 61">
              <a:extLst>
                <a:ext uri="{FF2B5EF4-FFF2-40B4-BE49-F238E27FC236}">
                  <a16:creationId xmlns:a16="http://schemas.microsoft.com/office/drawing/2014/main" id="{6DC0A19B-A212-4EA1-B73D-1E6B734601FF}"/>
                </a:ext>
              </a:extLst>
            </p:cNvPr>
            <p:cNvGrpSpPr/>
            <p:nvPr/>
          </p:nvGrpSpPr>
          <p:grpSpPr>
            <a:xfrm>
              <a:off x="3810060" y="3210343"/>
              <a:ext cx="2965658" cy="895114"/>
              <a:chOff x="3810060" y="3110534"/>
              <a:chExt cx="2965658" cy="895114"/>
            </a:xfrm>
          </p:grpSpPr>
          <p:sp>
            <p:nvSpPr>
              <p:cNvPr id="24" name="Title 1">
                <a:extLst>
                  <a:ext uri="{FF2B5EF4-FFF2-40B4-BE49-F238E27FC236}">
                    <a16:creationId xmlns:a16="http://schemas.microsoft.com/office/drawing/2014/main" id="{C5A255DC-45DD-4865-8010-E6ADB142252B}"/>
                  </a:ext>
                </a:extLst>
              </p:cNvPr>
              <p:cNvSpPr txBox="1"/>
              <p:nvPr/>
            </p:nvSpPr>
            <p:spPr>
              <a:xfrm flipH="1">
                <a:off x="3908361" y="3110534"/>
                <a:ext cx="2625749" cy="338554"/>
              </a:xfrm>
              <a:prstGeom prst="rect">
                <a:avLst/>
              </a:prstGeom>
              <a:noFill/>
            </p:spPr>
            <p:txBody>
              <a:bodyPr wrap="square" rtlCol="0">
                <a:spAutoFit/>
              </a:bodyPr>
              <a:lstStyle/>
              <a:p>
                <a:r>
                  <a:rPr lang="en-US"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25" name="Details 1">
                <a:extLst>
                  <a:ext uri="{FF2B5EF4-FFF2-40B4-BE49-F238E27FC236}">
                    <a16:creationId xmlns:a16="http://schemas.microsoft.com/office/drawing/2014/main" id="{5E068BA7-CF33-4FD2-ABC1-3CFA946A9249}"/>
                  </a:ext>
                </a:extLst>
              </p:cNvPr>
              <p:cNvSpPr txBox="1"/>
              <p:nvPr/>
            </p:nvSpPr>
            <p:spPr>
              <a:xfrm flipH="1">
                <a:off x="3908361" y="3385478"/>
                <a:ext cx="2867357" cy="620170"/>
              </a:xfrm>
              <a:prstGeom prst="rect">
                <a:avLst/>
              </a:prstGeom>
              <a:noFill/>
            </p:spPr>
            <p:txBody>
              <a:bodyPr wrap="square" rtlCol="0">
                <a:spAutoFit/>
              </a:bodyPr>
              <a:lstStyle/>
              <a:p>
                <a:pPr>
                  <a:lnSpc>
                    <a:spcPct val="150000"/>
                  </a:lnSpc>
                </a:pPr>
                <a:r>
                  <a:rPr lang="en-US" sz="1200" dirty="0">
                    <a:solidFill>
                      <a:schemeClr val="bg1">
                        <a:lumMod val="50000"/>
                      </a:schemeClr>
                    </a:solidFill>
                    <a:cs typeface="Arial" panose="020B0604020202020204" pitchFamily="34" charset="0"/>
                  </a:rPr>
                  <a:t>This Great Paragraph line is a sample </a:t>
                </a:r>
                <a:r>
                  <a:rPr lang="en-US" sz="1200" dirty="0" err="1">
                    <a:solidFill>
                      <a:schemeClr val="bg1">
                        <a:lumMod val="50000"/>
                      </a:schemeClr>
                    </a:solidFill>
                    <a:cs typeface="Arial" panose="020B0604020202020204" pitchFamily="34" charset="0"/>
                  </a:rPr>
                  <a:t>Lorem</a:t>
                </a:r>
                <a:r>
                  <a:rPr lang="en-US" sz="1200" dirty="0">
                    <a:solidFill>
                      <a:schemeClr val="bg1">
                        <a:lumMod val="50000"/>
                      </a:schemeClr>
                    </a:solidFill>
                    <a:cs typeface="Arial" panose="020B0604020202020204" pitchFamily="34" charset="0"/>
                  </a:rPr>
                  <a:t> </a:t>
                </a:r>
                <a:r>
                  <a:rPr lang="en-US" sz="1200" dirty="0" err="1">
                    <a:solidFill>
                      <a:schemeClr val="bg1">
                        <a:lumMod val="50000"/>
                      </a:schemeClr>
                    </a:solidFill>
                    <a:cs typeface="Arial" panose="020B0604020202020204" pitchFamily="34" charset="0"/>
                  </a:rPr>
                  <a:t>ipsum</a:t>
                </a:r>
                <a:r>
                  <a:rPr lang="en-US" sz="1200" dirty="0">
                    <a:solidFill>
                      <a:schemeClr val="bg1">
                        <a:lumMod val="50000"/>
                      </a:schemeClr>
                    </a:solidFill>
                    <a:cs typeface="Arial" panose="020B0604020202020204" pitchFamily="34" charset="0"/>
                  </a:rPr>
                  <a:t> </a:t>
                </a:r>
                <a:r>
                  <a:rPr lang="en-US" sz="1200">
                    <a:solidFill>
                      <a:schemeClr val="bg1">
                        <a:lumMod val="50000"/>
                      </a:schemeClr>
                    </a:solidFill>
                    <a:cs typeface="Arial" panose="020B0604020202020204" pitchFamily="34" charset="0"/>
                  </a:rPr>
                  <a:t>dolor sit</a:t>
                </a:r>
                <a:endParaRPr lang="en-US" sz="1200" dirty="0">
                  <a:solidFill>
                    <a:schemeClr val="bg1">
                      <a:lumMod val="50000"/>
                    </a:schemeClr>
                  </a:solidFill>
                  <a:cs typeface="Arial" panose="020B0604020202020204" pitchFamily="34" charset="0"/>
                </a:endParaRPr>
              </a:p>
            </p:txBody>
          </p:sp>
          <p:sp>
            <p:nvSpPr>
              <p:cNvPr id="55" name="Oval 54">
                <a:extLst>
                  <a:ext uri="{FF2B5EF4-FFF2-40B4-BE49-F238E27FC236}">
                    <a16:creationId xmlns:a16="http://schemas.microsoft.com/office/drawing/2014/main" id="{9F8B24B8-628C-442A-90DC-6D69639C294B}"/>
                  </a:ext>
                </a:extLst>
              </p:cNvPr>
              <p:cNvSpPr/>
              <p:nvPr/>
            </p:nvSpPr>
            <p:spPr>
              <a:xfrm>
                <a:off x="3810060" y="3196853"/>
                <a:ext cx="106344" cy="1063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4084902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299D43-411B-4BCF-AAC5-FE1289F04FAC}"/>
              </a:ext>
            </a:extLst>
          </p:cNvPr>
          <p:cNvGrpSpPr/>
          <p:nvPr/>
        </p:nvGrpSpPr>
        <p:grpSpPr>
          <a:xfrm>
            <a:off x="735697" y="1970268"/>
            <a:ext cx="10720606" cy="3977338"/>
            <a:chOff x="739890" y="2547550"/>
            <a:chExt cx="10720606" cy="3977338"/>
          </a:xfrm>
        </p:grpSpPr>
        <p:sp>
          <p:nvSpPr>
            <p:cNvPr id="5" name="Shape 2910">
              <a:extLst>
                <a:ext uri="{FF2B5EF4-FFF2-40B4-BE49-F238E27FC236}">
                  <a16:creationId xmlns:a16="http://schemas.microsoft.com/office/drawing/2014/main" id="{6DDDCFC5-53C0-4067-AC5E-081DE89222DF}"/>
                </a:ext>
              </a:extLst>
            </p:cNvPr>
            <p:cNvSpPr/>
            <p:nvPr/>
          </p:nvSpPr>
          <p:spPr>
            <a:xfrm>
              <a:off x="6134913" y="4442429"/>
              <a:ext cx="2155948" cy="1229255"/>
            </a:xfrm>
            <a:custGeom>
              <a:avLst/>
              <a:gdLst/>
              <a:ahLst/>
              <a:cxnLst>
                <a:cxn ang="0">
                  <a:pos x="wd2" y="hd2"/>
                </a:cxn>
                <a:cxn ang="5400000">
                  <a:pos x="wd2" y="hd2"/>
                </a:cxn>
                <a:cxn ang="10800000">
                  <a:pos x="wd2" y="hd2"/>
                </a:cxn>
                <a:cxn ang="16200000">
                  <a:pos x="wd2" y="hd2"/>
                </a:cxn>
              </a:cxnLst>
              <a:rect l="0" t="0" r="r" b="b"/>
              <a:pathLst>
                <a:path w="21600" h="21600" extrusionOk="0">
                  <a:moveTo>
                    <a:pt x="20796" y="9953"/>
                  </a:moveTo>
                  <a:lnTo>
                    <a:pt x="17366" y="8594"/>
                  </a:lnTo>
                  <a:cubicBezTo>
                    <a:pt x="16207" y="10161"/>
                    <a:pt x="14795" y="11011"/>
                    <a:pt x="13307" y="11011"/>
                  </a:cubicBezTo>
                  <a:cubicBezTo>
                    <a:pt x="11527" y="11011"/>
                    <a:pt x="9854" y="9796"/>
                    <a:pt x="8596" y="7589"/>
                  </a:cubicBezTo>
                  <a:lnTo>
                    <a:pt x="4269" y="0"/>
                  </a:lnTo>
                  <a:lnTo>
                    <a:pt x="0" y="7487"/>
                  </a:lnTo>
                  <a:lnTo>
                    <a:pt x="4327" y="15076"/>
                  </a:lnTo>
                  <a:cubicBezTo>
                    <a:pt x="5538" y="17201"/>
                    <a:pt x="6952" y="18847"/>
                    <a:pt x="8530" y="19969"/>
                  </a:cubicBezTo>
                  <a:cubicBezTo>
                    <a:pt x="10052" y="21051"/>
                    <a:pt x="11659" y="21600"/>
                    <a:pt x="13307" y="21600"/>
                  </a:cubicBezTo>
                  <a:cubicBezTo>
                    <a:pt x="14955" y="21600"/>
                    <a:pt x="16563" y="21051"/>
                    <a:pt x="18085" y="19969"/>
                  </a:cubicBezTo>
                  <a:cubicBezTo>
                    <a:pt x="19372" y="19053"/>
                    <a:pt x="20551" y="17787"/>
                    <a:pt x="21600" y="16197"/>
                  </a:cubicBezTo>
                  <a:cubicBezTo>
                    <a:pt x="21600" y="16197"/>
                    <a:pt x="20796" y="9953"/>
                    <a:pt x="20796" y="9953"/>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3000"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defRPr>
              </a:pPr>
              <a:endParaRPr/>
            </a:p>
          </p:txBody>
        </p:sp>
        <p:sp>
          <p:nvSpPr>
            <p:cNvPr id="6" name="Shape 2909">
              <a:extLst>
                <a:ext uri="{FF2B5EF4-FFF2-40B4-BE49-F238E27FC236}">
                  <a16:creationId xmlns:a16="http://schemas.microsoft.com/office/drawing/2014/main" id="{60CB1586-DC41-4AF5-9DFE-6BB0A60F6CD1}"/>
                </a:ext>
              </a:extLst>
            </p:cNvPr>
            <p:cNvSpPr/>
            <p:nvPr/>
          </p:nvSpPr>
          <p:spPr>
            <a:xfrm>
              <a:off x="3815751" y="3135968"/>
              <a:ext cx="2240325" cy="1229263"/>
            </a:xfrm>
            <a:custGeom>
              <a:avLst/>
              <a:gdLst/>
              <a:ahLst/>
              <a:cxnLst>
                <a:cxn ang="0">
                  <a:pos x="wd2" y="hd2"/>
                </a:cxn>
                <a:cxn ang="5400000">
                  <a:pos x="wd2" y="hd2"/>
                </a:cxn>
                <a:cxn ang="10800000">
                  <a:pos x="wd2" y="hd2"/>
                </a:cxn>
                <a:cxn ang="16200000">
                  <a:pos x="wd2" y="hd2"/>
                </a:cxn>
              </a:cxnLst>
              <a:rect l="0" t="0" r="r" b="b"/>
              <a:pathLst>
                <a:path w="21600" h="21600" extrusionOk="0">
                  <a:moveTo>
                    <a:pt x="3503" y="8250"/>
                  </a:moveTo>
                  <a:lnTo>
                    <a:pt x="4225" y="14077"/>
                  </a:lnTo>
                  <a:cubicBezTo>
                    <a:pt x="4237" y="14055"/>
                    <a:pt x="4248" y="14033"/>
                    <a:pt x="4260" y="14011"/>
                  </a:cubicBezTo>
                  <a:cubicBezTo>
                    <a:pt x="5471" y="11804"/>
                    <a:pt x="7081" y="10589"/>
                    <a:pt x="8794" y="10589"/>
                  </a:cubicBezTo>
                  <a:cubicBezTo>
                    <a:pt x="10507" y="10589"/>
                    <a:pt x="12117" y="11804"/>
                    <a:pt x="13328" y="14011"/>
                  </a:cubicBezTo>
                  <a:lnTo>
                    <a:pt x="17492" y="21600"/>
                  </a:lnTo>
                  <a:lnTo>
                    <a:pt x="21600" y="14113"/>
                  </a:lnTo>
                  <a:lnTo>
                    <a:pt x="17436" y="6524"/>
                  </a:lnTo>
                  <a:cubicBezTo>
                    <a:pt x="16270" y="4399"/>
                    <a:pt x="14910" y="2753"/>
                    <a:pt x="13392" y="1631"/>
                  </a:cubicBezTo>
                  <a:cubicBezTo>
                    <a:pt x="11927" y="549"/>
                    <a:pt x="10380" y="0"/>
                    <a:pt x="8794" y="0"/>
                  </a:cubicBezTo>
                  <a:cubicBezTo>
                    <a:pt x="7208" y="0"/>
                    <a:pt x="5661" y="549"/>
                    <a:pt x="4197" y="1631"/>
                  </a:cubicBezTo>
                  <a:cubicBezTo>
                    <a:pt x="2679" y="2753"/>
                    <a:pt x="1318" y="4399"/>
                    <a:pt x="152" y="6524"/>
                  </a:cubicBezTo>
                  <a:cubicBezTo>
                    <a:pt x="101" y="6618"/>
                    <a:pt x="50" y="6713"/>
                    <a:pt x="0" y="6808"/>
                  </a:cubicBezTo>
                  <a:cubicBezTo>
                    <a:pt x="0" y="6808"/>
                    <a:pt x="3503" y="8250"/>
                    <a:pt x="3503" y="825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3000"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defRPr>
              </a:pPr>
              <a:endParaRPr/>
            </a:p>
          </p:txBody>
        </p:sp>
        <p:sp>
          <p:nvSpPr>
            <p:cNvPr id="7" name="Shape 2913">
              <a:extLst>
                <a:ext uri="{FF2B5EF4-FFF2-40B4-BE49-F238E27FC236}">
                  <a16:creationId xmlns:a16="http://schemas.microsoft.com/office/drawing/2014/main" id="{20161769-4DA4-465D-BFD9-667CD96F1FCC}"/>
                </a:ext>
              </a:extLst>
            </p:cNvPr>
            <p:cNvSpPr/>
            <p:nvPr/>
          </p:nvSpPr>
          <p:spPr>
            <a:xfrm>
              <a:off x="7406584" y="3143699"/>
              <a:ext cx="1325271" cy="2178617"/>
            </a:xfrm>
            <a:custGeom>
              <a:avLst/>
              <a:gdLst/>
              <a:ahLst/>
              <a:cxnLst>
                <a:cxn ang="0">
                  <a:pos x="wd2" y="hd2"/>
                </a:cxn>
                <a:cxn ang="5400000">
                  <a:pos x="wd2" y="hd2"/>
                </a:cxn>
                <a:cxn ang="10800000">
                  <a:pos x="wd2" y="hd2"/>
                </a:cxn>
                <a:cxn ang="16200000">
                  <a:pos x="wd2" y="hd2"/>
                </a:cxn>
              </a:cxnLst>
              <a:rect l="0" t="0" r="r" b="b"/>
              <a:pathLst>
                <a:path w="21600" h="21600" extrusionOk="0">
                  <a:moveTo>
                    <a:pt x="20087" y="7772"/>
                  </a:moveTo>
                  <a:cubicBezTo>
                    <a:pt x="19046" y="6211"/>
                    <a:pt x="17519" y="4812"/>
                    <a:pt x="15549" y="3613"/>
                  </a:cubicBezTo>
                  <a:cubicBezTo>
                    <a:pt x="13578" y="2415"/>
                    <a:pt x="11278" y="1486"/>
                    <a:pt x="8712" y="853"/>
                  </a:cubicBezTo>
                  <a:cubicBezTo>
                    <a:pt x="6901" y="406"/>
                    <a:pt x="5016" y="121"/>
                    <a:pt x="3086" y="0"/>
                  </a:cubicBezTo>
                  <a:lnTo>
                    <a:pt x="0" y="2973"/>
                  </a:lnTo>
                  <a:lnTo>
                    <a:pt x="3193" y="6049"/>
                  </a:lnTo>
                  <a:cubicBezTo>
                    <a:pt x="5228" y="6310"/>
                    <a:pt x="7098" y="6922"/>
                    <a:pt x="8604" y="7838"/>
                  </a:cubicBezTo>
                  <a:cubicBezTo>
                    <a:pt x="12830" y="10409"/>
                    <a:pt x="12830" y="14592"/>
                    <a:pt x="8604" y="17162"/>
                  </a:cubicBezTo>
                  <a:cubicBezTo>
                    <a:pt x="8533" y="17205"/>
                    <a:pt x="8461" y="17247"/>
                    <a:pt x="8389" y="17289"/>
                  </a:cubicBezTo>
                  <a:lnTo>
                    <a:pt x="13869" y="18042"/>
                  </a:lnTo>
                  <a:lnTo>
                    <a:pt x="15190" y="21600"/>
                  </a:lnTo>
                  <a:cubicBezTo>
                    <a:pt x="15311" y="21530"/>
                    <a:pt x="15430" y="21459"/>
                    <a:pt x="15549" y="21387"/>
                  </a:cubicBezTo>
                  <a:cubicBezTo>
                    <a:pt x="17519" y="20188"/>
                    <a:pt x="19046" y="18789"/>
                    <a:pt x="20087" y="17228"/>
                  </a:cubicBezTo>
                  <a:cubicBezTo>
                    <a:pt x="21091" y="15722"/>
                    <a:pt x="21600" y="14131"/>
                    <a:pt x="21600" y="12500"/>
                  </a:cubicBezTo>
                  <a:cubicBezTo>
                    <a:pt x="21600" y="10869"/>
                    <a:pt x="21091" y="9279"/>
                    <a:pt x="20087" y="7772"/>
                  </a:cubicBez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3000"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defRPr>
              </a:pPr>
              <a:endParaRPr/>
            </a:p>
          </p:txBody>
        </p:sp>
        <p:sp>
          <p:nvSpPr>
            <p:cNvPr id="8" name="Shape 2916">
              <a:extLst>
                <a:ext uri="{FF2B5EF4-FFF2-40B4-BE49-F238E27FC236}">
                  <a16:creationId xmlns:a16="http://schemas.microsoft.com/office/drawing/2014/main" id="{C7BB35BF-476E-41F0-BD2A-DFCD37D0AE8F}"/>
                </a:ext>
              </a:extLst>
            </p:cNvPr>
            <p:cNvSpPr/>
            <p:nvPr/>
          </p:nvSpPr>
          <p:spPr>
            <a:xfrm>
              <a:off x="3460146" y="3568878"/>
              <a:ext cx="2322045" cy="2101309"/>
            </a:xfrm>
            <a:custGeom>
              <a:avLst/>
              <a:gdLst/>
              <a:ahLst/>
              <a:cxnLst>
                <a:cxn ang="0">
                  <a:pos x="wd2" y="hd2"/>
                </a:cxn>
                <a:cxn ang="5400000">
                  <a:pos x="wd2" y="hd2"/>
                </a:cxn>
                <a:cxn ang="10800000">
                  <a:pos x="wd2" y="hd2"/>
                </a:cxn>
                <a:cxn ang="16200000">
                  <a:pos x="wd2" y="hd2"/>
                </a:cxn>
              </a:cxnLst>
              <a:rect l="0" t="0" r="r" b="b"/>
              <a:pathLst>
                <a:path w="21600" h="21600" extrusionOk="0">
                  <a:moveTo>
                    <a:pt x="18418" y="15364"/>
                  </a:moveTo>
                  <a:lnTo>
                    <a:pt x="17676" y="11734"/>
                  </a:lnTo>
                  <a:lnTo>
                    <a:pt x="16166" y="13403"/>
                  </a:lnTo>
                  <a:cubicBezTo>
                    <a:pt x="14997" y="14695"/>
                    <a:pt x="13444" y="15406"/>
                    <a:pt x="11792" y="15406"/>
                  </a:cubicBezTo>
                  <a:cubicBezTo>
                    <a:pt x="11792" y="15406"/>
                    <a:pt x="11792" y="15406"/>
                    <a:pt x="11792" y="15406"/>
                  </a:cubicBezTo>
                  <a:cubicBezTo>
                    <a:pt x="10139" y="15405"/>
                    <a:pt x="8586" y="14694"/>
                    <a:pt x="7418" y="13403"/>
                  </a:cubicBezTo>
                  <a:cubicBezTo>
                    <a:pt x="6249" y="12112"/>
                    <a:pt x="5606" y="10396"/>
                    <a:pt x="5606" y="8570"/>
                  </a:cubicBezTo>
                  <a:cubicBezTo>
                    <a:pt x="5606" y="6994"/>
                    <a:pt x="6085" y="5501"/>
                    <a:pt x="6967" y="4291"/>
                  </a:cubicBezTo>
                  <a:lnTo>
                    <a:pt x="6260" y="837"/>
                  </a:lnTo>
                  <a:lnTo>
                    <a:pt x="2909" y="0"/>
                  </a:lnTo>
                  <a:cubicBezTo>
                    <a:pt x="2045" y="1091"/>
                    <a:pt x="1358" y="2321"/>
                    <a:pt x="864" y="3668"/>
                  </a:cubicBezTo>
                  <a:cubicBezTo>
                    <a:pt x="291" y="5230"/>
                    <a:pt x="0" y="6879"/>
                    <a:pt x="0" y="8570"/>
                  </a:cubicBezTo>
                  <a:cubicBezTo>
                    <a:pt x="0" y="10261"/>
                    <a:pt x="291" y="11910"/>
                    <a:pt x="864" y="13471"/>
                  </a:cubicBezTo>
                  <a:cubicBezTo>
                    <a:pt x="1458" y="15090"/>
                    <a:pt x="2329" y="16541"/>
                    <a:pt x="3454" y="17784"/>
                  </a:cubicBezTo>
                  <a:cubicBezTo>
                    <a:pt x="4578" y="19026"/>
                    <a:pt x="5891" y="19989"/>
                    <a:pt x="7356" y="20646"/>
                  </a:cubicBezTo>
                  <a:cubicBezTo>
                    <a:pt x="8769" y="21279"/>
                    <a:pt x="10261" y="21600"/>
                    <a:pt x="11791" y="21600"/>
                  </a:cubicBezTo>
                  <a:cubicBezTo>
                    <a:pt x="11792" y="21600"/>
                    <a:pt x="11792" y="21600"/>
                    <a:pt x="11792" y="21600"/>
                  </a:cubicBezTo>
                  <a:cubicBezTo>
                    <a:pt x="13322" y="21600"/>
                    <a:pt x="14815" y="21279"/>
                    <a:pt x="16227" y="20646"/>
                  </a:cubicBezTo>
                  <a:cubicBezTo>
                    <a:pt x="17692" y="19990"/>
                    <a:pt x="19005" y="19027"/>
                    <a:pt x="20130" y="17783"/>
                  </a:cubicBezTo>
                  <a:lnTo>
                    <a:pt x="21600" y="16159"/>
                  </a:lnTo>
                  <a:cubicBezTo>
                    <a:pt x="21600" y="16159"/>
                    <a:pt x="18418" y="15364"/>
                    <a:pt x="18418" y="15364"/>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defRPr>
              </a:pPr>
              <a:endParaRPr/>
            </a:p>
          </p:txBody>
        </p:sp>
        <p:sp>
          <p:nvSpPr>
            <p:cNvPr id="9" name="Shape 2919">
              <a:extLst>
                <a:ext uri="{FF2B5EF4-FFF2-40B4-BE49-F238E27FC236}">
                  <a16:creationId xmlns:a16="http://schemas.microsoft.com/office/drawing/2014/main" id="{7FB752EA-9B62-437B-9B4C-A9B0A71779AF}"/>
                </a:ext>
              </a:extLst>
            </p:cNvPr>
            <p:cNvSpPr/>
            <p:nvPr/>
          </p:nvSpPr>
          <p:spPr>
            <a:xfrm>
              <a:off x="5408242" y="3135968"/>
              <a:ext cx="2124686" cy="1960088"/>
            </a:xfrm>
            <a:custGeom>
              <a:avLst/>
              <a:gdLst/>
              <a:ahLst/>
              <a:cxnLst>
                <a:cxn ang="0">
                  <a:pos x="wd2" y="hd2"/>
                </a:cxn>
                <a:cxn ang="5400000">
                  <a:pos x="wd2" y="hd2"/>
                </a:cxn>
                <a:cxn ang="10800000">
                  <a:pos x="wd2" y="hd2"/>
                </a:cxn>
                <a:cxn ang="16200000">
                  <a:pos x="wd2" y="hd2"/>
                </a:cxn>
              </a:cxnLst>
              <a:rect l="0" t="0" r="r" b="b"/>
              <a:pathLst>
                <a:path w="21600" h="21600" extrusionOk="0">
                  <a:moveTo>
                    <a:pt x="13313" y="11809"/>
                  </a:moveTo>
                  <a:lnTo>
                    <a:pt x="13317" y="11813"/>
                  </a:lnTo>
                  <a:lnTo>
                    <a:pt x="16108" y="8787"/>
                  </a:lnTo>
                  <a:cubicBezTo>
                    <a:pt x="17385" y="7403"/>
                    <a:pt x="19083" y="6641"/>
                    <a:pt x="20889" y="6641"/>
                  </a:cubicBezTo>
                  <a:cubicBezTo>
                    <a:pt x="21116" y="6641"/>
                    <a:pt x="21342" y="6653"/>
                    <a:pt x="21565" y="6677"/>
                  </a:cubicBezTo>
                  <a:lnTo>
                    <a:pt x="19644" y="3379"/>
                  </a:lnTo>
                  <a:lnTo>
                    <a:pt x="21600" y="22"/>
                  </a:lnTo>
                  <a:cubicBezTo>
                    <a:pt x="21364" y="8"/>
                    <a:pt x="21127" y="0"/>
                    <a:pt x="20889" y="0"/>
                  </a:cubicBezTo>
                  <a:cubicBezTo>
                    <a:pt x="19216" y="0"/>
                    <a:pt x="17585" y="344"/>
                    <a:pt x="16041" y="1023"/>
                  </a:cubicBezTo>
                  <a:cubicBezTo>
                    <a:pt x="14441" y="1727"/>
                    <a:pt x="13006" y="2759"/>
                    <a:pt x="11776" y="4092"/>
                  </a:cubicBezTo>
                  <a:lnTo>
                    <a:pt x="8199" y="7970"/>
                  </a:lnTo>
                  <a:lnTo>
                    <a:pt x="8202" y="7974"/>
                  </a:lnTo>
                  <a:lnTo>
                    <a:pt x="941" y="15845"/>
                  </a:lnTo>
                  <a:lnTo>
                    <a:pt x="937" y="15841"/>
                  </a:lnTo>
                  <a:lnTo>
                    <a:pt x="0" y="16857"/>
                  </a:lnTo>
                  <a:lnTo>
                    <a:pt x="811" y="20748"/>
                  </a:lnTo>
                  <a:lnTo>
                    <a:pt x="4288" y="21600"/>
                  </a:lnTo>
                  <a:lnTo>
                    <a:pt x="6056" y="19684"/>
                  </a:lnTo>
                  <a:lnTo>
                    <a:pt x="6052" y="19680"/>
                  </a:lnTo>
                  <a:cubicBezTo>
                    <a:pt x="6052" y="19680"/>
                    <a:pt x="13313" y="11809"/>
                    <a:pt x="13313" y="11809"/>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spc="209">
                  <a:solidFill>
                    <a:srgbClr val="F26D99"/>
                  </a:solidFill>
                  <a:effectLst>
                    <a:outerShdw blurRad="38100" dist="12700" dir="5400000" rotWithShape="0">
                      <a:srgbClr val="000000">
                        <a:alpha val="50000"/>
                      </a:srgbClr>
                    </a:outerShdw>
                  </a:effectLst>
                  <a:latin typeface="FontAwesome"/>
                  <a:ea typeface="FontAwesome"/>
                  <a:cs typeface="FontAwesome"/>
                  <a:sym typeface="FontAwesome"/>
                </a:defRPr>
              </a:pPr>
              <a:endParaRPr/>
            </a:p>
          </p:txBody>
        </p:sp>
        <p:sp>
          <p:nvSpPr>
            <p:cNvPr id="10" name="TextBox 9">
              <a:extLst>
                <a:ext uri="{FF2B5EF4-FFF2-40B4-BE49-F238E27FC236}">
                  <a16:creationId xmlns:a16="http://schemas.microsoft.com/office/drawing/2014/main" id="{D1D4B3D5-A2A4-47BA-BEA0-1FDE130662C2}"/>
                </a:ext>
              </a:extLst>
            </p:cNvPr>
            <p:cNvSpPr txBox="1"/>
            <p:nvPr/>
          </p:nvSpPr>
          <p:spPr>
            <a:xfrm>
              <a:off x="8752270" y="2811843"/>
              <a:ext cx="2708226" cy="900246"/>
            </a:xfrm>
            <a:prstGeom prst="rect">
              <a:avLst/>
            </a:prstGeom>
            <a:noFill/>
          </p:spPr>
          <p:txBody>
            <a:bodyPr wrap="square" rtlCol="0">
              <a:spAutoFit/>
            </a:bodyPr>
            <a:lstStyle/>
            <a:p>
              <a:pPr>
                <a:lnSpc>
                  <a:spcPct val="150000"/>
                </a:lnSpc>
              </a:pPr>
              <a:r>
                <a:rPr lang="en-US" sz="1200" dirty="0">
                  <a:solidFill>
                    <a:schemeClr val="bg1">
                      <a:lumMod val="50000"/>
                    </a:schemeClr>
                  </a:solidFill>
                </a:rPr>
                <a:t>Lorem Ipsum is simply dummy text of the printing and type setting industry.</a:t>
              </a:r>
              <a:endParaRPr lang="en-US" sz="1200" b="1" dirty="0">
                <a:solidFill>
                  <a:schemeClr val="bg1">
                    <a:lumMod val="50000"/>
                  </a:schemeClr>
                </a:solidFill>
                <a:ea typeface="PT Sans" panose="020B0503020203020204" pitchFamily="34" charset="0"/>
                <a:cs typeface="Lato" panose="020F0502020204030203" pitchFamily="34" charset="0"/>
              </a:endParaRPr>
            </a:p>
          </p:txBody>
        </p:sp>
        <p:sp>
          <p:nvSpPr>
            <p:cNvPr id="11" name="TextBox 10">
              <a:extLst>
                <a:ext uri="{FF2B5EF4-FFF2-40B4-BE49-F238E27FC236}">
                  <a16:creationId xmlns:a16="http://schemas.microsoft.com/office/drawing/2014/main" id="{64E466E6-BF88-40F7-8F57-25D0086E2AE2}"/>
                </a:ext>
              </a:extLst>
            </p:cNvPr>
            <p:cNvSpPr txBox="1"/>
            <p:nvPr/>
          </p:nvSpPr>
          <p:spPr>
            <a:xfrm>
              <a:off x="8752270" y="2547550"/>
              <a:ext cx="1824538" cy="338554"/>
            </a:xfrm>
            <a:prstGeom prst="rect">
              <a:avLst/>
            </a:prstGeom>
            <a:noFill/>
          </p:spPr>
          <p:txBody>
            <a:bodyPr wrap="none" rtlCol="0">
              <a:spAutoFit/>
            </a:bodyPr>
            <a:lstStyle/>
            <a:p>
              <a:r>
                <a:rPr lang="en-US" sz="1600" spc="100">
                  <a:solidFill>
                    <a:schemeClr val="tx1">
                      <a:lumMod val="65000"/>
                      <a:lumOff val="35000"/>
                    </a:schemeClr>
                  </a:solidFill>
                  <a:latin typeface="+mj-lt"/>
                </a:rPr>
                <a:t>your title here</a:t>
              </a:r>
              <a:endParaRPr lang="en-US" sz="1600" spc="100" dirty="0">
                <a:solidFill>
                  <a:schemeClr val="tx1">
                    <a:lumMod val="65000"/>
                    <a:lumOff val="35000"/>
                  </a:schemeClr>
                </a:solidFill>
                <a:latin typeface="+mj-lt"/>
              </a:endParaRPr>
            </a:p>
          </p:txBody>
        </p:sp>
        <p:sp>
          <p:nvSpPr>
            <p:cNvPr id="12" name="TextBox 11">
              <a:extLst>
                <a:ext uri="{FF2B5EF4-FFF2-40B4-BE49-F238E27FC236}">
                  <a16:creationId xmlns:a16="http://schemas.microsoft.com/office/drawing/2014/main" id="{19AECA19-D30B-4B28-BFD6-A97487EBE364}"/>
                </a:ext>
              </a:extLst>
            </p:cNvPr>
            <p:cNvSpPr txBox="1"/>
            <p:nvPr/>
          </p:nvSpPr>
          <p:spPr>
            <a:xfrm>
              <a:off x="8752270" y="5624642"/>
              <a:ext cx="2708226" cy="900246"/>
            </a:xfrm>
            <a:prstGeom prst="rect">
              <a:avLst/>
            </a:prstGeom>
            <a:noFill/>
          </p:spPr>
          <p:txBody>
            <a:bodyPr wrap="square" rtlCol="0">
              <a:spAutoFit/>
            </a:bodyPr>
            <a:lstStyle/>
            <a:p>
              <a:pPr>
                <a:lnSpc>
                  <a:spcPct val="150000"/>
                </a:lnSpc>
              </a:pPr>
              <a:r>
                <a:rPr lang="en-US" sz="1200" dirty="0">
                  <a:solidFill>
                    <a:schemeClr val="bg1">
                      <a:lumMod val="50000"/>
                    </a:schemeClr>
                  </a:solidFill>
                </a:rPr>
                <a:t>Lorem Ipsum is simply dummy text of the printing and type setting industry.</a:t>
              </a:r>
              <a:endParaRPr lang="en-US" sz="1200" b="1" dirty="0">
                <a:solidFill>
                  <a:schemeClr val="bg1">
                    <a:lumMod val="50000"/>
                  </a:schemeClr>
                </a:solidFill>
                <a:ea typeface="PT Sans" panose="020B0503020203020204" pitchFamily="34" charset="0"/>
                <a:cs typeface="Lato" panose="020F0502020204030203" pitchFamily="34" charset="0"/>
              </a:endParaRPr>
            </a:p>
          </p:txBody>
        </p:sp>
        <p:sp>
          <p:nvSpPr>
            <p:cNvPr id="13" name="TextBox 12">
              <a:extLst>
                <a:ext uri="{FF2B5EF4-FFF2-40B4-BE49-F238E27FC236}">
                  <a16:creationId xmlns:a16="http://schemas.microsoft.com/office/drawing/2014/main" id="{4FA9D798-F477-423D-94C2-5014BA3B3FC4}"/>
                </a:ext>
              </a:extLst>
            </p:cNvPr>
            <p:cNvSpPr txBox="1"/>
            <p:nvPr/>
          </p:nvSpPr>
          <p:spPr>
            <a:xfrm>
              <a:off x="8752270" y="5360349"/>
              <a:ext cx="1824538" cy="338554"/>
            </a:xfrm>
            <a:prstGeom prst="rect">
              <a:avLst/>
            </a:prstGeom>
            <a:noFill/>
          </p:spPr>
          <p:txBody>
            <a:bodyPr wrap="none" rtlCol="0">
              <a:spAutoFit/>
            </a:bodyPr>
            <a:lstStyle/>
            <a:p>
              <a:r>
                <a:rPr lang="en-US" sz="1600" spc="100">
                  <a:solidFill>
                    <a:schemeClr val="tx1">
                      <a:lumMod val="65000"/>
                      <a:lumOff val="35000"/>
                    </a:schemeClr>
                  </a:solidFill>
                  <a:latin typeface="+mj-lt"/>
                </a:rPr>
                <a:t>your title here</a:t>
              </a:r>
              <a:endParaRPr lang="en-US" sz="1600" spc="100" dirty="0">
                <a:solidFill>
                  <a:schemeClr val="tx1">
                    <a:lumMod val="65000"/>
                    <a:lumOff val="35000"/>
                  </a:schemeClr>
                </a:solidFill>
                <a:latin typeface="+mj-lt"/>
              </a:endParaRPr>
            </a:p>
          </p:txBody>
        </p:sp>
        <p:sp>
          <p:nvSpPr>
            <p:cNvPr id="14" name="TextBox 13">
              <a:extLst>
                <a:ext uri="{FF2B5EF4-FFF2-40B4-BE49-F238E27FC236}">
                  <a16:creationId xmlns:a16="http://schemas.microsoft.com/office/drawing/2014/main" id="{CABC53C1-93F0-4C4A-91D1-4F09206EEFC5}"/>
                </a:ext>
              </a:extLst>
            </p:cNvPr>
            <p:cNvSpPr txBox="1"/>
            <p:nvPr/>
          </p:nvSpPr>
          <p:spPr>
            <a:xfrm>
              <a:off x="739890" y="2811843"/>
              <a:ext cx="2708226" cy="900246"/>
            </a:xfrm>
            <a:prstGeom prst="rect">
              <a:avLst/>
            </a:prstGeom>
            <a:noFill/>
          </p:spPr>
          <p:txBody>
            <a:bodyPr wrap="square" rtlCol="0">
              <a:spAutoFit/>
            </a:bodyPr>
            <a:lstStyle/>
            <a:p>
              <a:pPr algn="r">
                <a:lnSpc>
                  <a:spcPct val="150000"/>
                </a:lnSpc>
              </a:pPr>
              <a:r>
                <a:rPr lang="en-US" sz="1200" dirty="0">
                  <a:solidFill>
                    <a:schemeClr val="bg1">
                      <a:lumMod val="50000"/>
                    </a:schemeClr>
                  </a:solidFill>
                </a:rPr>
                <a:t>Lorem Ipsum is simply dummy text of the printing and type setting industry.</a:t>
              </a:r>
              <a:endParaRPr lang="en-US" sz="1200" b="1" dirty="0">
                <a:solidFill>
                  <a:schemeClr val="bg1">
                    <a:lumMod val="50000"/>
                  </a:schemeClr>
                </a:solidFill>
                <a:ea typeface="PT Sans" panose="020B0503020203020204" pitchFamily="34" charset="0"/>
                <a:cs typeface="Lato" panose="020F0502020204030203" pitchFamily="34" charset="0"/>
              </a:endParaRPr>
            </a:p>
          </p:txBody>
        </p:sp>
        <p:sp>
          <p:nvSpPr>
            <p:cNvPr id="15" name="TextBox 14">
              <a:extLst>
                <a:ext uri="{FF2B5EF4-FFF2-40B4-BE49-F238E27FC236}">
                  <a16:creationId xmlns:a16="http://schemas.microsoft.com/office/drawing/2014/main" id="{971ECF27-2BC6-472C-891C-78E459206A4B}"/>
                </a:ext>
              </a:extLst>
            </p:cNvPr>
            <p:cNvSpPr txBox="1"/>
            <p:nvPr/>
          </p:nvSpPr>
          <p:spPr>
            <a:xfrm>
              <a:off x="1623578" y="2547550"/>
              <a:ext cx="1824538" cy="338554"/>
            </a:xfrm>
            <a:prstGeom prst="rect">
              <a:avLst/>
            </a:prstGeom>
            <a:noFill/>
          </p:spPr>
          <p:txBody>
            <a:bodyPr wrap="none" rtlCol="0">
              <a:spAutoFit/>
            </a:bodyPr>
            <a:lstStyle/>
            <a:p>
              <a:pPr algn="r"/>
              <a:r>
                <a:rPr lang="en-US" sz="1600" spc="100">
                  <a:solidFill>
                    <a:schemeClr val="tx1">
                      <a:lumMod val="65000"/>
                      <a:lumOff val="35000"/>
                    </a:schemeClr>
                  </a:solidFill>
                  <a:latin typeface="+mj-lt"/>
                </a:rPr>
                <a:t>your title here</a:t>
              </a:r>
              <a:endParaRPr lang="en-US" sz="1600" spc="100" dirty="0">
                <a:solidFill>
                  <a:schemeClr val="tx1">
                    <a:lumMod val="65000"/>
                    <a:lumOff val="35000"/>
                  </a:schemeClr>
                </a:solidFill>
                <a:latin typeface="+mj-lt"/>
              </a:endParaRPr>
            </a:p>
          </p:txBody>
        </p:sp>
        <p:sp>
          <p:nvSpPr>
            <p:cNvPr id="16" name="TextBox 15">
              <a:extLst>
                <a:ext uri="{FF2B5EF4-FFF2-40B4-BE49-F238E27FC236}">
                  <a16:creationId xmlns:a16="http://schemas.microsoft.com/office/drawing/2014/main" id="{FD76FD43-406E-436F-A360-D6589D3A5962}"/>
                </a:ext>
              </a:extLst>
            </p:cNvPr>
            <p:cNvSpPr txBox="1"/>
            <p:nvPr/>
          </p:nvSpPr>
          <p:spPr>
            <a:xfrm>
              <a:off x="739890" y="5624642"/>
              <a:ext cx="2708226" cy="900246"/>
            </a:xfrm>
            <a:prstGeom prst="rect">
              <a:avLst/>
            </a:prstGeom>
            <a:noFill/>
          </p:spPr>
          <p:txBody>
            <a:bodyPr wrap="square" rtlCol="0">
              <a:spAutoFit/>
            </a:bodyPr>
            <a:lstStyle/>
            <a:p>
              <a:pPr algn="r">
                <a:lnSpc>
                  <a:spcPct val="150000"/>
                </a:lnSpc>
              </a:pPr>
              <a:r>
                <a:rPr lang="en-US" sz="1200" dirty="0">
                  <a:solidFill>
                    <a:schemeClr val="bg1">
                      <a:lumMod val="50000"/>
                    </a:schemeClr>
                  </a:solidFill>
                </a:rPr>
                <a:t>Lorem Ipsum is simply dummy text of the printing and type setting industry.</a:t>
              </a:r>
              <a:endParaRPr lang="en-US" sz="1200" b="1" dirty="0">
                <a:solidFill>
                  <a:schemeClr val="bg1">
                    <a:lumMod val="50000"/>
                  </a:schemeClr>
                </a:solidFill>
                <a:ea typeface="PT Sans" panose="020B0503020203020204" pitchFamily="34" charset="0"/>
                <a:cs typeface="Lato" panose="020F0502020204030203" pitchFamily="34" charset="0"/>
              </a:endParaRPr>
            </a:p>
          </p:txBody>
        </p:sp>
        <p:sp>
          <p:nvSpPr>
            <p:cNvPr id="17" name="TextBox 16">
              <a:extLst>
                <a:ext uri="{FF2B5EF4-FFF2-40B4-BE49-F238E27FC236}">
                  <a16:creationId xmlns:a16="http://schemas.microsoft.com/office/drawing/2014/main" id="{85003CD6-4CA8-4633-B931-B2D9A10F8E8B}"/>
                </a:ext>
              </a:extLst>
            </p:cNvPr>
            <p:cNvSpPr txBox="1"/>
            <p:nvPr/>
          </p:nvSpPr>
          <p:spPr>
            <a:xfrm>
              <a:off x="1623578" y="5360349"/>
              <a:ext cx="1824538" cy="338554"/>
            </a:xfrm>
            <a:prstGeom prst="rect">
              <a:avLst/>
            </a:prstGeom>
            <a:noFill/>
          </p:spPr>
          <p:txBody>
            <a:bodyPr wrap="none" rtlCol="0">
              <a:spAutoFit/>
            </a:bodyPr>
            <a:lstStyle/>
            <a:p>
              <a:pPr algn="r"/>
              <a:r>
                <a:rPr lang="en-US" sz="1600" spc="100">
                  <a:solidFill>
                    <a:schemeClr val="tx1">
                      <a:lumMod val="65000"/>
                      <a:lumOff val="35000"/>
                    </a:schemeClr>
                  </a:solidFill>
                  <a:latin typeface="+mj-lt"/>
                </a:rPr>
                <a:t>your title here</a:t>
              </a:r>
              <a:endParaRPr lang="en-US" sz="1600" spc="100" dirty="0">
                <a:solidFill>
                  <a:schemeClr val="tx1">
                    <a:lumMod val="65000"/>
                    <a:lumOff val="35000"/>
                  </a:schemeClr>
                </a:solidFill>
                <a:latin typeface="+mj-lt"/>
              </a:endParaRPr>
            </a:p>
          </p:txBody>
        </p:sp>
        <p:sp>
          <p:nvSpPr>
            <p:cNvPr id="18" name="Freeform 41">
              <a:extLst>
                <a:ext uri="{FF2B5EF4-FFF2-40B4-BE49-F238E27FC236}">
                  <a16:creationId xmlns:a16="http://schemas.microsoft.com/office/drawing/2014/main" id="{FF8166A1-95B0-4346-8BE1-11225B1A367B}"/>
                </a:ext>
              </a:extLst>
            </p:cNvPr>
            <p:cNvSpPr/>
            <p:nvPr/>
          </p:nvSpPr>
          <p:spPr>
            <a:xfrm rot="1501632">
              <a:off x="3509660" y="3002938"/>
              <a:ext cx="328018" cy="25994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3" rIns="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9" name="Freeform 41">
              <a:extLst>
                <a:ext uri="{FF2B5EF4-FFF2-40B4-BE49-F238E27FC236}">
                  <a16:creationId xmlns:a16="http://schemas.microsoft.com/office/drawing/2014/main" id="{CCCDA035-36EA-4F4F-B767-EA022A297167}"/>
                </a:ext>
              </a:extLst>
            </p:cNvPr>
            <p:cNvSpPr/>
            <p:nvPr/>
          </p:nvSpPr>
          <p:spPr>
            <a:xfrm rot="9000000">
              <a:off x="8333874" y="2990451"/>
              <a:ext cx="328018" cy="25994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3" rIns="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20" name="Freeform 41">
              <a:extLst>
                <a:ext uri="{FF2B5EF4-FFF2-40B4-BE49-F238E27FC236}">
                  <a16:creationId xmlns:a16="http://schemas.microsoft.com/office/drawing/2014/main" id="{3A494B33-BB04-4DC6-B19F-C7058DBAA92A}"/>
                </a:ext>
              </a:extLst>
            </p:cNvPr>
            <p:cNvSpPr/>
            <p:nvPr/>
          </p:nvSpPr>
          <p:spPr>
            <a:xfrm rot="11700000">
              <a:off x="8023323" y="5604747"/>
              <a:ext cx="328018" cy="25994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3" rIns="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21" name="Freeform 41">
              <a:extLst>
                <a:ext uri="{FF2B5EF4-FFF2-40B4-BE49-F238E27FC236}">
                  <a16:creationId xmlns:a16="http://schemas.microsoft.com/office/drawing/2014/main" id="{CE634826-2E42-4EF0-AA3A-E810EE51810C}"/>
                </a:ext>
              </a:extLst>
            </p:cNvPr>
            <p:cNvSpPr/>
            <p:nvPr/>
          </p:nvSpPr>
          <p:spPr>
            <a:xfrm rot="19800000">
              <a:off x="3553458" y="5604747"/>
              <a:ext cx="328018" cy="25994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3" rIns="1" bIns="63362"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22" name="Freeform 118">
              <a:extLst>
                <a:ext uri="{FF2B5EF4-FFF2-40B4-BE49-F238E27FC236}">
                  <a16:creationId xmlns:a16="http://schemas.microsoft.com/office/drawing/2014/main" id="{E5A084C9-6DD8-4642-AA88-6CD61666BB7B}"/>
                </a:ext>
              </a:extLst>
            </p:cNvPr>
            <p:cNvSpPr>
              <a:spLocks noEditPoints="1"/>
            </p:cNvSpPr>
            <p:nvPr/>
          </p:nvSpPr>
          <p:spPr bwMode="auto">
            <a:xfrm>
              <a:off x="4501208" y="3356795"/>
              <a:ext cx="283089" cy="212083"/>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3" name="Group 22">
              <a:extLst>
                <a:ext uri="{FF2B5EF4-FFF2-40B4-BE49-F238E27FC236}">
                  <a16:creationId xmlns:a16="http://schemas.microsoft.com/office/drawing/2014/main" id="{C263212C-5F79-455F-93DE-F18CA8B7A7C0}"/>
                </a:ext>
              </a:extLst>
            </p:cNvPr>
            <p:cNvGrpSpPr/>
            <p:nvPr/>
          </p:nvGrpSpPr>
          <p:grpSpPr>
            <a:xfrm>
              <a:off x="7803027" y="3374473"/>
              <a:ext cx="283089" cy="282154"/>
              <a:chOff x="4037394" y="1144829"/>
              <a:chExt cx="400024" cy="398703"/>
            </a:xfrm>
            <a:solidFill>
              <a:schemeClr val="bg1"/>
            </a:solidFill>
          </p:grpSpPr>
          <p:sp>
            <p:nvSpPr>
              <p:cNvPr id="24" name="Freeform 124">
                <a:extLst>
                  <a:ext uri="{FF2B5EF4-FFF2-40B4-BE49-F238E27FC236}">
                    <a16:creationId xmlns:a16="http://schemas.microsoft.com/office/drawing/2014/main" id="{398A7931-7F96-457D-98B3-E3B3F227F64A}"/>
                  </a:ext>
                </a:extLst>
              </p:cNvPr>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5">
                <a:extLst>
                  <a:ext uri="{FF2B5EF4-FFF2-40B4-BE49-F238E27FC236}">
                    <a16:creationId xmlns:a16="http://schemas.microsoft.com/office/drawing/2014/main" id="{662876C6-2306-4389-B866-A8C8EDC36EAB}"/>
                  </a:ext>
                </a:extLst>
              </p:cNvPr>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6">
                <a:extLst>
                  <a:ext uri="{FF2B5EF4-FFF2-40B4-BE49-F238E27FC236}">
                    <a16:creationId xmlns:a16="http://schemas.microsoft.com/office/drawing/2014/main" id="{D0EE6A3F-CF90-43D2-828B-15A48D67E596}"/>
                  </a:ext>
                </a:extLst>
              </p:cNvPr>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7" name="Group 26">
              <a:extLst>
                <a:ext uri="{FF2B5EF4-FFF2-40B4-BE49-F238E27FC236}">
                  <a16:creationId xmlns:a16="http://schemas.microsoft.com/office/drawing/2014/main" id="{D4AA1BCE-3D6F-4987-9214-383A54C58763}"/>
                </a:ext>
              </a:extLst>
            </p:cNvPr>
            <p:cNvGrpSpPr/>
            <p:nvPr/>
          </p:nvGrpSpPr>
          <p:grpSpPr>
            <a:xfrm>
              <a:off x="7620005" y="5214846"/>
              <a:ext cx="283089" cy="282154"/>
              <a:chOff x="6146802" y="1144829"/>
              <a:chExt cx="400024" cy="398703"/>
            </a:xfrm>
            <a:solidFill>
              <a:schemeClr val="bg1"/>
            </a:solidFill>
          </p:grpSpPr>
          <p:sp>
            <p:nvSpPr>
              <p:cNvPr id="28" name="Freeform 127">
                <a:extLst>
                  <a:ext uri="{FF2B5EF4-FFF2-40B4-BE49-F238E27FC236}">
                    <a16:creationId xmlns:a16="http://schemas.microsoft.com/office/drawing/2014/main" id="{A92AD861-08F6-4AEF-9329-774AAB9174BC}"/>
                  </a:ext>
                </a:extLst>
              </p:cNvPr>
              <p:cNvSpPr>
                <a:spLocks noEditPoints="1"/>
              </p:cNvSpPr>
              <p:nvPr/>
            </p:nvSpPr>
            <p:spPr bwMode="auto">
              <a:xfrm>
                <a:off x="6146802" y="1144829"/>
                <a:ext cx="400024" cy="398703"/>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28">
                <a:extLst>
                  <a:ext uri="{FF2B5EF4-FFF2-40B4-BE49-F238E27FC236}">
                    <a16:creationId xmlns:a16="http://schemas.microsoft.com/office/drawing/2014/main" id="{659575B1-69B6-4552-AA41-82EDD6FA3A92}"/>
                  </a:ext>
                </a:extLst>
              </p:cNvPr>
              <p:cNvSpPr>
                <a:spLocks/>
              </p:cNvSpPr>
              <p:nvPr/>
            </p:nvSpPr>
            <p:spPr bwMode="auto">
              <a:xfrm>
                <a:off x="6309188" y="1206880"/>
                <a:ext cx="93735" cy="93735"/>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0" name="Group 29">
              <a:extLst>
                <a:ext uri="{FF2B5EF4-FFF2-40B4-BE49-F238E27FC236}">
                  <a16:creationId xmlns:a16="http://schemas.microsoft.com/office/drawing/2014/main" id="{9B514662-6040-4A10-A17A-9895FFF7D992}"/>
                </a:ext>
              </a:extLst>
            </p:cNvPr>
            <p:cNvGrpSpPr/>
            <p:nvPr/>
          </p:nvGrpSpPr>
          <p:grpSpPr>
            <a:xfrm>
              <a:off x="4162028" y="5150380"/>
              <a:ext cx="287760" cy="283089"/>
              <a:chOff x="4033434" y="344782"/>
              <a:chExt cx="406625" cy="400024"/>
            </a:xfrm>
            <a:solidFill>
              <a:schemeClr val="bg1"/>
            </a:solidFill>
          </p:grpSpPr>
          <p:sp>
            <p:nvSpPr>
              <p:cNvPr id="31" name="Freeform 137">
                <a:extLst>
                  <a:ext uri="{FF2B5EF4-FFF2-40B4-BE49-F238E27FC236}">
                    <a16:creationId xmlns:a16="http://schemas.microsoft.com/office/drawing/2014/main" id="{82EB794C-6689-4AB6-AE22-B3767687CD3A}"/>
                  </a:ext>
                </a:extLst>
              </p:cNvPr>
              <p:cNvSpPr>
                <a:spLocks/>
              </p:cNvSpPr>
              <p:nvPr/>
            </p:nvSpPr>
            <p:spPr bwMode="auto">
              <a:xfrm>
                <a:off x="4255229" y="394950"/>
                <a:ext cx="132021" cy="130701"/>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38">
                <a:extLst>
                  <a:ext uri="{FF2B5EF4-FFF2-40B4-BE49-F238E27FC236}">
                    <a16:creationId xmlns:a16="http://schemas.microsoft.com/office/drawing/2014/main" id="{2E169A0E-7958-4892-B8EE-B4114E4DEFF8}"/>
                  </a:ext>
                </a:extLst>
              </p:cNvPr>
              <p:cNvSpPr>
                <a:spLocks noEditPoints="1"/>
              </p:cNvSpPr>
              <p:nvPr/>
            </p:nvSpPr>
            <p:spPr bwMode="auto">
              <a:xfrm>
                <a:off x="4033434" y="344782"/>
                <a:ext cx="406625" cy="400024"/>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39">
                <a:extLst>
                  <a:ext uri="{FF2B5EF4-FFF2-40B4-BE49-F238E27FC236}">
                    <a16:creationId xmlns:a16="http://schemas.microsoft.com/office/drawing/2014/main" id="{A3E928B1-F181-4747-AADB-62489981DBA7}"/>
                  </a:ext>
                </a:extLst>
              </p:cNvPr>
              <p:cNvSpPr>
                <a:spLocks/>
              </p:cNvSpPr>
              <p:nvPr/>
            </p:nvSpPr>
            <p:spPr bwMode="auto">
              <a:xfrm>
                <a:off x="4249948" y="344782"/>
                <a:ext cx="187470" cy="187470"/>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4" name="Rectangle 33">
            <a:extLst>
              <a:ext uri="{FF2B5EF4-FFF2-40B4-BE49-F238E27FC236}">
                <a16:creationId xmlns:a16="http://schemas.microsoft.com/office/drawing/2014/main" id="{D3A5580D-9D56-48D9-829B-DEF7388C0998}"/>
              </a:ext>
            </a:extLst>
          </p:cNvPr>
          <p:cNvSpPr/>
          <p:nvPr/>
        </p:nvSpPr>
        <p:spPr>
          <a:xfrm>
            <a:off x="10444163" y="-24053"/>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35" name="TextBox 34">
            <a:extLst>
              <a:ext uri="{FF2B5EF4-FFF2-40B4-BE49-F238E27FC236}">
                <a16:creationId xmlns:a16="http://schemas.microsoft.com/office/drawing/2014/main" id="{642DDE39-B1CB-47F6-BB31-8066EB61D66C}"/>
              </a:ext>
            </a:extLst>
          </p:cNvPr>
          <p:cNvSpPr txBox="1"/>
          <p:nvPr/>
        </p:nvSpPr>
        <p:spPr>
          <a:xfrm>
            <a:off x="7283212" y="460770"/>
            <a:ext cx="4034870" cy="646331"/>
          </a:xfrm>
          <a:prstGeom prst="rect">
            <a:avLst/>
          </a:prstGeom>
          <a:noFill/>
        </p:spPr>
        <p:txBody>
          <a:bodyPr wrap="square" rtlCol="0" anchor="ctr">
            <a:spAutoFit/>
          </a:bodyPr>
          <a:lstStyle/>
          <a:p>
            <a:pPr algn="r"/>
            <a:r>
              <a:rPr lang="en-US" sz="3600" spc="-300">
                <a:solidFill>
                  <a:schemeClr val="tx1">
                    <a:lumMod val="65000"/>
                    <a:lumOff val="35000"/>
                  </a:schemeClr>
                </a:solidFill>
                <a:latin typeface="+mj-lt"/>
              </a:rPr>
              <a:t>Infographic</a:t>
            </a:r>
            <a:endParaRPr lang="en-ID" sz="3600" spc="-300">
              <a:solidFill>
                <a:schemeClr val="tx1">
                  <a:lumMod val="65000"/>
                  <a:lumOff val="35000"/>
                </a:schemeClr>
              </a:solidFill>
              <a:latin typeface="+mj-lt"/>
            </a:endParaRPr>
          </a:p>
        </p:txBody>
      </p:sp>
    </p:spTree>
    <p:extLst>
      <p:ext uri="{BB962C8B-B14F-4D97-AF65-F5344CB8AC3E}">
        <p14:creationId xmlns:p14="http://schemas.microsoft.com/office/powerpoint/2010/main" val="3167472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DBF910-7424-46AB-BFA8-7AE05DF0BF80}"/>
              </a:ext>
            </a:extLst>
          </p:cNvPr>
          <p:cNvGrpSpPr/>
          <p:nvPr/>
        </p:nvGrpSpPr>
        <p:grpSpPr>
          <a:xfrm>
            <a:off x="1479911" y="2065768"/>
            <a:ext cx="9232178" cy="3624734"/>
            <a:chOff x="-4030187" y="2065768"/>
            <a:chExt cx="9232178" cy="3624734"/>
          </a:xfrm>
        </p:grpSpPr>
        <p:sp>
          <p:nvSpPr>
            <p:cNvPr id="43" name="Freeform 3">
              <a:extLst>
                <a:ext uri="{FF2B5EF4-FFF2-40B4-BE49-F238E27FC236}">
                  <a16:creationId xmlns:a16="http://schemas.microsoft.com/office/drawing/2014/main" id="{52FB2BEF-294E-4E64-9885-F9C521831274}"/>
                </a:ext>
              </a:extLst>
            </p:cNvPr>
            <p:cNvSpPr>
              <a:spLocks/>
            </p:cNvSpPr>
            <p:nvPr/>
          </p:nvSpPr>
          <p:spPr bwMode="auto">
            <a:xfrm>
              <a:off x="1486875" y="3664600"/>
              <a:ext cx="3014751" cy="1002461"/>
            </a:xfrm>
            <a:custGeom>
              <a:avLst/>
              <a:gdLst>
                <a:gd name="T0" fmla="*/ 0 w 947"/>
                <a:gd name="T1" fmla="*/ 198 h 430"/>
                <a:gd name="T2" fmla="*/ 473 w 947"/>
                <a:gd name="T3" fmla="*/ 0 h 430"/>
                <a:gd name="T4" fmla="*/ 947 w 947"/>
                <a:gd name="T5" fmla="*/ 198 h 430"/>
                <a:gd name="T6" fmla="*/ 473 w 947"/>
                <a:gd name="T7" fmla="*/ 430 h 430"/>
                <a:gd name="T8" fmla="*/ 0 w 947"/>
                <a:gd name="T9" fmla="*/ 198 h 430"/>
              </a:gdLst>
              <a:ahLst/>
              <a:cxnLst>
                <a:cxn ang="0">
                  <a:pos x="T0" y="T1"/>
                </a:cxn>
                <a:cxn ang="0">
                  <a:pos x="T2" y="T3"/>
                </a:cxn>
                <a:cxn ang="0">
                  <a:pos x="T4" y="T5"/>
                </a:cxn>
                <a:cxn ang="0">
                  <a:pos x="T6" y="T7"/>
                </a:cxn>
                <a:cxn ang="0">
                  <a:pos x="T8" y="T9"/>
                </a:cxn>
              </a:cxnLst>
              <a:rect l="0" t="0" r="r" b="b"/>
              <a:pathLst>
                <a:path w="947" h="430">
                  <a:moveTo>
                    <a:pt x="0" y="198"/>
                  </a:moveTo>
                  <a:lnTo>
                    <a:pt x="473" y="0"/>
                  </a:lnTo>
                  <a:lnTo>
                    <a:pt x="947" y="198"/>
                  </a:lnTo>
                  <a:lnTo>
                    <a:pt x="473" y="430"/>
                  </a:lnTo>
                  <a:lnTo>
                    <a:pt x="0" y="198"/>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4">
              <a:extLst>
                <a:ext uri="{FF2B5EF4-FFF2-40B4-BE49-F238E27FC236}">
                  <a16:creationId xmlns:a16="http://schemas.microsoft.com/office/drawing/2014/main" id="{42D3E4DB-5647-4D34-8EC6-8BD71BA7FFAF}"/>
                </a:ext>
              </a:extLst>
            </p:cNvPr>
            <p:cNvSpPr>
              <a:spLocks/>
            </p:cNvSpPr>
            <p:nvPr/>
          </p:nvSpPr>
          <p:spPr bwMode="auto">
            <a:xfrm>
              <a:off x="2992658" y="4126198"/>
              <a:ext cx="2209333" cy="1564304"/>
            </a:xfrm>
            <a:custGeom>
              <a:avLst/>
              <a:gdLst>
                <a:gd name="T0" fmla="*/ 0 w 694"/>
                <a:gd name="T1" fmla="*/ 671 h 671"/>
                <a:gd name="T2" fmla="*/ 694 w 694"/>
                <a:gd name="T3" fmla="*/ 329 h 671"/>
                <a:gd name="T4" fmla="*/ 474 w 694"/>
                <a:gd name="T5" fmla="*/ 0 h 671"/>
                <a:gd name="T6" fmla="*/ 0 w 694"/>
                <a:gd name="T7" fmla="*/ 232 h 671"/>
                <a:gd name="T8" fmla="*/ 0 w 694"/>
                <a:gd name="T9" fmla="*/ 671 h 671"/>
              </a:gdLst>
              <a:ahLst/>
              <a:cxnLst>
                <a:cxn ang="0">
                  <a:pos x="T0" y="T1"/>
                </a:cxn>
                <a:cxn ang="0">
                  <a:pos x="T2" y="T3"/>
                </a:cxn>
                <a:cxn ang="0">
                  <a:pos x="T4" y="T5"/>
                </a:cxn>
                <a:cxn ang="0">
                  <a:pos x="T6" y="T7"/>
                </a:cxn>
                <a:cxn ang="0">
                  <a:pos x="T8" y="T9"/>
                </a:cxn>
              </a:cxnLst>
              <a:rect l="0" t="0" r="r" b="b"/>
              <a:pathLst>
                <a:path w="694" h="671">
                  <a:moveTo>
                    <a:pt x="0" y="671"/>
                  </a:moveTo>
                  <a:lnTo>
                    <a:pt x="694" y="329"/>
                  </a:lnTo>
                  <a:lnTo>
                    <a:pt x="474" y="0"/>
                  </a:lnTo>
                  <a:lnTo>
                    <a:pt x="0" y="232"/>
                  </a:lnTo>
                  <a:lnTo>
                    <a:pt x="0" y="671"/>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a:extLst>
                <a:ext uri="{FF2B5EF4-FFF2-40B4-BE49-F238E27FC236}">
                  <a16:creationId xmlns:a16="http://schemas.microsoft.com/office/drawing/2014/main" id="{DA7F2077-8E39-49E8-9554-8639F887849A}"/>
                </a:ext>
              </a:extLst>
            </p:cNvPr>
            <p:cNvSpPr>
              <a:spLocks/>
            </p:cNvSpPr>
            <p:nvPr/>
          </p:nvSpPr>
          <p:spPr bwMode="auto">
            <a:xfrm>
              <a:off x="786510" y="4126198"/>
              <a:ext cx="2206148" cy="1564304"/>
            </a:xfrm>
            <a:custGeom>
              <a:avLst/>
              <a:gdLst>
                <a:gd name="T0" fmla="*/ 693 w 693"/>
                <a:gd name="T1" fmla="*/ 232 h 671"/>
                <a:gd name="T2" fmla="*/ 220 w 693"/>
                <a:gd name="T3" fmla="*/ 0 h 671"/>
                <a:gd name="T4" fmla="*/ 0 w 693"/>
                <a:gd name="T5" fmla="*/ 329 h 671"/>
                <a:gd name="T6" fmla="*/ 693 w 693"/>
                <a:gd name="T7" fmla="*/ 671 h 671"/>
                <a:gd name="T8" fmla="*/ 693 w 693"/>
                <a:gd name="T9" fmla="*/ 232 h 671"/>
              </a:gdLst>
              <a:ahLst/>
              <a:cxnLst>
                <a:cxn ang="0">
                  <a:pos x="T0" y="T1"/>
                </a:cxn>
                <a:cxn ang="0">
                  <a:pos x="T2" y="T3"/>
                </a:cxn>
                <a:cxn ang="0">
                  <a:pos x="T4" y="T5"/>
                </a:cxn>
                <a:cxn ang="0">
                  <a:pos x="T6" y="T7"/>
                </a:cxn>
                <a:cxn ang="0">
                  <a:pos x="T8" y="T9"/>
                </a:cxn>
              </a:cxnLst>
              <a:rect l="0" t="0" r="r" b="b"/>
              <a:pathLst>
                <a:path w="693" h="671">
                  <a:moveTo>
                    <a:pt x="693" y="232"/>
                  </a:moveTo>
                  <a:lnTo>
                    <a:pt x="220" y="0"/>
                  </a:lnTo>
                  <a:lnTo>
                    <a:pt x="0" y="329"/>
                  </a:lnTo>
                  <a:lnTo>
                    <a:pt x="693" y="671"/>
                  </a:lnTo>
                  <a:lnTo>
                    <a:pt x="693" y="23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6" name="Freeform 7">
              <a:extLst>
                <a:ext uri="{FF2B5EF4-FFF2-40B4-BE49-F238E27FC236}">
                  <a16:creationId xmlns:a16="http://schemas.microsoft.com/office/drawing/2014/main" id="{03144BAD-EAA2-41FE-B91F-D325D506199A}"/>
                </a:ext>
              </a:extLst>
            </p:cNvPr>
            <p:cNvSpPr>
              <a:spLocks/>
            </p:cNvSpPr>
            <p:nvPr/>
          </p:nvSpPr>
          <p:spPr bwMode="auto">
            <a:xfrm>
              <a:off x="2241358" y="2859993"/>
              <a:ext cx="1505783" cy="501230"/>
            </a:xfrm>
            <a:custGeom>
              <a:avLst/>
              <a:gdLst>
                <a:gd name="T0" fmla="*/ 0 w 473"/>
                <a:gd name="T1" fmla="*/ 97 h 215"/>
                <a:gd name="T2" fmla="*/ 236 w 473"/>
                <a:gd name="T3" fmla="*/ 0 h 215"/>
                <a:gd name="T4" fmla="*/ 473 w 473"/>
                <a:gd name="T5" fmla="*/ 97 h 215"/>
                <a:gd name="T6" fmla="*/ 236 w 473"/>
                <a:gd name="T7" fmla="*/ 215 h 215"/>
                <a:gd name="T8" fmla="*/ 0 w 473"/>
                <a:gd name="T9" fmla="*/ 97 h 215"/>
              </a:gdLst>
              <a:ahLst/>
              <a:cxnLst>
                <a:cxn ang="0">
                  <a:pos x="T0" y="T1"/>
                </a:cxn>
                <a:cxn ang="0">
                  <a:pos x="T2" y="T3"/>
                </a:cxn>
                <a:cxn ang="0">
                  <a:pos x="T4" y="T5"/>
                </a:cxn>
                <a:cxn ang="0">
                  <a:pos x="T6" y="T7"/>
                </a:cxn>
                <a:cxn ang="0">
                  <a:pos x="T8" y="T9"/>
                </a:cxn>
              </a:cxnLst>
              <a:rect l="0" t="0" r="r" b="b"/>
              <a:pathLst>
                <a:path w="473" h="215">
                  <a:moveTo>
                    <a:pt x="0" y="97"/>
                  </a:moveTo>
                  <a:lnTo>
                    <a:pt x="236" y="0"/>
                  </a:lnTo>
                  <a:lnTo>
                    <a:pt x="473" y="97"/>
                  </a:lnTo>
                  <a:lnTo>
                    <a:pt x="236" y="215"/>
                  </a:lnTo>
                  <a:lnTo>
                    <a:pt x="0" y="9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8">
              <a:extLst>
                <a:ext uri="{FF2B5EF4-FFF2-40B4-BE49-F238E27FC236}">
                  <a16:creationId xmlns:a16="http://schemas.microsoft.com/office/drawing/2014/main" id="{64119D80-342C-465E-BF16-E5EA1D7CE879}"/>
                </a:ext>
              </a:extLst>
            </p:cNvPr>
            <p:cNvSpPr>
              <a:spLocks/>
            </p:cNvSpPr>
            <p:nvPr/>
          </p:nvSpPr>
          <p:spPr bwMode="auto">
            <a:xfrm>
              <a:off x="2992658" y="3086129"/>
              <a:ext cx="1454848" cy="1298535"/>
            </a:xfrm>
            <a:custGeom>
              <a:avLst/>
              <a:gdLst>
                <a:gd name="T0" fmla="*/ 0 w 457"/>
                <a:gd name="T1" fmla="*/ 557 h 557"/>
                <a:gd name="T2" fmla="*/ 457 w 457"/>
                <a:gd name="T3" fmla="*/ 333 h 557"/>
                <a:gd name="T4" fmla="*/ 237 w 457"/>
                <a:gd name="T5" fmla="*/ 0 h 557"/>
                <a:gd name="T6" fmla="*/ 0 w 457"/>
                <a:gd name="T7" fmla="*/ 118 h 557"/>
                <a:gd name="T8" fmla="*/ 0 w 457"/>
                <a:gd name="T9" fmla="*/ 557 h 557"/>
              </a:gdLst>
              <a:ahLst/>
              <a:cxnLst>
                <a:cxn ang="0">
                  <a:pos x="T0" y="T1"/>
                </a:cxn>
                <a:cxn ang="0">
                  <a:pos x="T2" y="T3"/>
                </a:cxn>
                <a:cxn ang="0">
                  <a:pos x="T4" y="T5"/>
                </a:cxn>
                <a:cxn ang="0">
                  <a:pos x="T6" y="T7"/>
                </a:cxn>
                <a:cxn ang="0">
                  <a:pos x="T8" y="T9"/>
                </a:cxn>
              </a:cxnLst>
              <a:rect l="0" t="0" r="r" b="b"/>
              <a:pathLst>
                <a:path w="457" h="557">
                  <a:moveTo>
                    <a:pt x="0" y="557"/>
                  </a:moveTo>
                  <a:lnTo>
                    <a:pt x="457" y="333"/>
                  </a:lnTo>
                  <a:lnTo>
                    <a:pt x="237" y="0"/>
                  </a:lnTo>
                  <a:lnTo>
                    <a:pt x="0" y="118"/>
                  </a:lnTo>
                  <a:lnTo>
                    <a:pt x="0" y="55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9">
              <a:extLst>
                <a:ext uri="{FF2B5EF4-FFF2-40B4-BE49-F238E27FC236}">
                  <a16:creationId xmlns:a16="http://schemas.microsoft.com/office/drawing/2014/main" id="{DB8A7132-72E5-4403-BEC0-3A5DF0D29546}"/>
                </a:ext>
              </a:extLst>
            </p:cNvPr>
            <p:cNvSpPr>
              <a:spLocks/>
            </p:cNvSpPr>
            <p:nvPr/>
          </p:nvSpPr>
          <p:spPr bwMode="auto">
            <a:xfrm>
              <a:off x="1540993" y="3086129"/>
              <a:ext cx="1451665" cy="1298535"/>
            </a:xfrm>
            <a:custGeom>
              <a:avLst/>
              <a:gdLst>
                <a:gd name="T0" fmla="*/ 456 w 456"/>
                <a:gd name="T1" fmla="*/ 118 h 557"/>
                <a:gd name="T2" fmla="*/ 220 w 456"/>
                <a:gd name="T3" fmla="*/ 0 h 557"/>
                <a:gd name="T4" fmla="*/ 0 w 456"/>
                <a:gd name="T5" fmla="*/ 333 h 557"/>
                <a:gd name="T6" fmla="*/ 456 w 456"/>
                <a:gd name="T7" fmla="*/ 557 h 557"/>
                <a:gd name="T8" fmla="*/ 456 w 456"/>
                <a:gd name="T9" fmla="*/ 118 h 557"/>
              </a:gdLst>
              <a:ahLst/>
              <a:cxnLst>
                <a:cxn ang="0">
                  <a:pos x="T0" y="T1"/>
                </a:cxn>
                <a:cxn ang="0">
                  <a:pos x="T2" y="T3"/>
                </a:cxn>
                <a:cxn ang="0">
                  <a:pos x="T4" y="T5"/>
                </a:cxn>
                <a:cxn ang="0">
                  <a:pos x="T6" y="T7"/>
                </a:cxn>
                <a:cxn ang="0">
                  <a:pos x="T8" y="T9"/>
                </a:cxn>
              </a:cxnLst>
              <a:rect l="0" t="0" r="r" b="b"/>
              <a:pathLst>
                <a:path w="456" h="557">
                  <a:moveTo>
                    <a:pt x="456" y="118"/>
                  </a:moveTo>
                  <a:lnTo>
                    <a:pt x="220" y="0"/>
                  </a:lnTo>
                  <a:lnTo>
                    <a:pt x="0" y="333"/>
                  </a:lnTo>
                  <a:lnTo>
                    <a:pt x="456" y="557"/>
                  </a:lnTo>
                  <a:lnTo>
                    <a:pt x="456" y="11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1">
              <a:extLst>
                <a:ext uri="{FF2B5EF4-FFF2-40B4-BE49-F238E27FC236}">
                  <a16:creationId xmlns:a16="http://schemas.microsoft.com/office/drawing/2014/main" id="{A29A29EB-340A-4D76-8864-FDC6E5A8F5A6}"/>
                </a:ext>
              </a:extLst>
            </p:cNvPr>
            <p:cNvSpPr>
              <a:spLocks/>
            </p:cNvSpPr>
            <p:nvPr/>
          </p:nvSpPr>
          <p:spPr bwMode="auto">
            <a:xfrm>
              <a:off x="2992658" y="2075293"/>
              <a:ext cx="700365" cy="1032767"/>
            </a:xfrm>
            <a:custGeom>
              <a:avLst/>
              <a:gdLst>
                <a:gd name="T0" fmla="*/ 0 w 220"/>
                <a:gd name="T1" fmla="*/ 443 h 443"/>
                <a:gd name="T2" fmla="*/ 220 w 220"/>
                <a:gd name="T3" fmla="*/ 333 h 443"/>
                <a:gd name="T4" fmla="*/ 0 w 220"/>
                <a:gd name="T5" fmla="*/ 0 h 443"/>
                <a:gd name="T6" fmla="*/ 0 w 220"/>
                <a:gd name="T7" fmla="*/ 4 h 443"/>
                <a:gd name="T8" fmla="*/ 0 w 220"/>
                <a:gd name="T9" fmla="*/ 443 h 443"/>
              </a:gdLst>
              <a:ahLst/>
              <a:cxnLst>
                <a:cxn ang="0">
                  <a:pos x="T0" y="T1"/>
                </a:cxn>
                <a:cxn ang="0">
                  <a:pos x="T2" y="T3"/>
                </a:cxn>
                <a:cxn ang="0">
                  <a:pos x="T4" y="T5"/>
                </a:cxn>
                <a:cxn ang="0">
                  <a:pos x="T6" y="T7"/>
                </a:cxn>
                <a:cxn ang="0">
                  <a:pos x="T8" y="T9"/>
                </a:cxn>
              </a:cxnLst>
              <a:rect l="0" t="0" r="r" b="b"/>
              <a:pathLst>
                <a:path w="220" h="443">
                  <a:moveTo>
                    <a:pt x="0" y="443"/>
                  </a:moveTo>
                  <a:lnTo>
                    <a:pt x="220" y="333"/>
                  </a:lnTo>
                  <a:lnTo>
                    <a:pt x="0" y="0"/>
                  </a:lnTo>
                  <a:lnTo>
                    <a:pt x="0" y="4"/>
                  </a:lnTo>
                  <a:lnTo>
                    <a:pt x="0" y="44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12">
              <a:extLst>
                <a:ext uri="{FF2B5EF4-FFF2-40B4-BE49-F238E27FC236}">
                  <a16:creationId xmlns:a16="http://schemas.microsoft.com/office/drawing/2014/main" id="{6C0CA884-CAFD-45D1-86C8-019C9F75FBEA}"/>
                </a:ext>
              </a:extLst>
            </p:cNvPr>
            <p:cNvSpPr>
              <a:spLocks/>
            </p:cNvSpPr>
            <p:nvPr/>
          </p:nvSpPr>
          <p:spPr bwMode="auto">
            <a:xfrm>
              <a:off x="2295478" y="2075293"/>
              <a:ext cx="697180" cy="1032767"/>
            </a:xfrm>
            <a:custGeom>
              <a:avLst/>
              <a:gdLst>
                <a:gd name="T0" fmla="*/ 219 w 219"/>
                <a:gd name="T1" fmla="*/ 4 h 443"/>
                <a:gd name="T2" fmla="*/ 219 w 219"/>
                <a:gd name="T3" fmla="*/ 0 h 443"/>
                <a:gd name="T4" fmla="*/ 0 w 219"/>
                <a:gd name="T5" fmla="*/ 333 h 443"/>
                <a:gd name="T6" fmla="*/ 219 w 219"/>
                <a:gd name="T7" fmla="*/ 443 h 443"/>
                <a:gd name="T8" fmla="*/ 219 w 219"/>
                <a:gd name="T9" fmla="*/ 4 h 443"/>
              </a:gdLst>
              <a:ahLst/>
              <a:cxnLst>
                <a:cxn ang="0">
                  <a:pos x="T0" y="T1"/>
                </a:cxn>
                <a:cxn ang="0">
                  <a:pos x="T2" y="T3"/>
                </a:cxn>
                <a:cxn ang="0">
                  <a:pos x="T4" y="T5"/>
                </a:cxn>
                <a:cxn ang="0">
                  <a:pos x="T6" y="T7"/>
                </a:cxn>
                <a:cxn ang="0">
                  <a:pos x="T8" y="T9"/>
                </a:cxn>
              </a:cxnLst>
              <a:rect l="0" t="0" r="r" b="b"/>
              <a:pathLst>
                <a:path w="219" h="443">
                  <a:moveTo>
                    <a:pt x="219" y="4"/>
                  </a:moveTo>
                  <a:lnTo>
                    <a:pt x="219" y="0"/>
                  </a:lnTo>
                  <a:lnTo>
                    <a:pt x="0" y="333"/>
                  </a:lnTo>
                  <a:lnTo>
                    <a:pt x="219" y="443"/>
                  </a:lnTo>
                  <a:lnTo>
                    <a:pt x="219"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 name="Group 2">
              <a:extLst>
                <a:ext uri="{FF2B5EF4-FFF2-40B4-BE49-F238E27FC236}">
                  <a16:creationId xmlns:a16="http://schemas.microsoft.com/office/drawing/2014/main" id="{088E33CF-29FC-4528-BBB1-2810CB50AC2A}"/>
                </a:ext>
              </a:extLst>
            </p:cNvPr>
            <p:cNvGrpSpPr/>
            <p:nvPr/>
          </p:nvGrpSpPr>
          <p:grpSpPr>
            <a:xfrm flipH="1">
              <a:off x="-4030187" y="2065768"/>
              <a:ext cx="6045538" cy="2887626"/>
              <a:chOff x="3823417" y="2065768"/>
              <a:chExt cx="6045538" cy="2887626"/>
            </a:xfrm>
          </p:grpSpPr>
          <p:cxnSp>
            <p:nvCxnSpPr>
              <p:cNvPr id="51" name="Straight Connector 50">
                <a:extLst>
                  <a:ext uri="{FF2B5EF4-FFF2-40B4-BE49-F238E27FC236}">
                    <a16:creationId xmlns:a16="http://schemas.microsoft.com/office/drawing/2014/main" id="{B7E5C062-9784-4E1D-B73E-850B4507A89E}"/>
                  </a:ext>
                </a:extLst>
              </p:cNvPr>
              <p:cNvCxnSpPr/>
              <p:nvPr/>
            </p:nvCxnSpPr>
            <p:spPr>
              <a:xfrm>
                <a:off x="3823417" y="2520053"/>
                <a:ext cx="2430708" cy="0"/>
              </a:xfrm>
              <a:prstGeom prst="line">
                <a:avLst/>
              </a:prstGeom>
              <a:ln w="15875">
                <a:solidFill>
                  <a:schemeClr val="accent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32A4837-C668-47EE-9567-988EC3479867}"/>
                  </a:ext>
                </a:extLst>
              </p:cNvPr>
              <p:cNvCxnSpPr/>
              <p:nvPr/>
            </p:nvCxnSpPr>
            <p:spPr>
              <a:xfrm>
                <a:off x="4406787" y="3469785"/>
                <a:ext cx="1847338" cy="0"/>
              </a:xfrm>
              <a:prstGeom prst="line">
                <a:avLst/>
              </a:prstGeom>
              <a:ln w="15875">
                <a:solidFill>
                  <a:schemeClr val="accent2"/>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C3C2CBD-0621-407A-941E-8A147391C92A}"/>
                  </a:ext>
                </a:extLst>
              </p:cNvPr>
              <p:cNvCxnSpPr/>
              <p:nvPr/>
            </p:nvCxnSpPr>
            <p:spPr>
              <a:xfrm>
                <a:off x="4933380" y="4498880"/>
                <a:ext cx="1320745" cy="0"/>
              </a:xfrm>
              <a:prstGeom prst="line">
                <a:avLst/>
              </a:prstGeom>
              <a:ln w="15875">
                <a:solidFill>
                  <a:schemeClr val="accent3"/>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0A6A128-9A65-45A6-A74D-8E635013A491}"/>
                  </a:ext>
                </a:extLst>
              </p:cNvPr>
              <p:cNvSpPr txBox="1"/>
              <p:nvPr/>
            </p:nvSpPr>
            <p:spPr>
              <a:xfrm>
                <a:off x="6557704" y="2339586"/>
                <a:ext cx="3311251" cy="623248"/>
              </a:xfrm>
              <a:prstGeom prst="rect">
                <a:avLst/>
              </a:prstGeom>
              <a:noFill/>
            </p:spPr>
            <p:txBody>
              <a:bodyPr wrap="square" rtlCol="0">
                <a:spAutoFit/>
              </a:bodyPr>
              <a:lstStyle/>
              <a:p>
                <a:pPr algn="r">
                  <a:lnSpc>
                    <a:spcPct val="150000"/>
                  </a:lnSpc>
                </a:pPr>
                <a:r>
                  <a:rPr lang="en-US" sz="1200" dirty="0">
                    <a:solidFill>
                      <a:schemeClr val="bg1">
                        <a:lumMod val="50000"/>
                      </a:schemeClr>
                    </a:solidFill>
                  </a:rPr>
                  <a:t>Lorem Ipsum is simply dummy text of the printing and type </a:t>
                </a:r>
                <a:r>
                  <a:rPr lang="en-US" sz="1200">
                    <a:solidFill>
                      <a:schemeClr val="bg1">
                        <a:lumMod val="50000"/>
                      </a:schemeClr>
                    </a:solidFill>
                  </a:rPr>
                  <a:t>setting industry</a:t>
                </a:r>
                <a:endParaRPr lang="en-US" sz="1200" b="1" dirty="0">
                  <a:solidFill>
                    <a:schemeClr val="bg1">
                      <a:lumMod val="50000"/>
                    </a:schemeClr>
                  </a:solidFill>
                  <a:ea typeface="PT Sans" panose="020B0503020203020204" pitchFamily="34" charset="0"/>
                  <a:cs typeface="Lato" panose="020F0502020204030203" pitchFamily="34" charset="0"/>
                </a:endParaRPr>
              </a:p>
            </p:txBody>
          </p:sp>
          <p:sp>
            <p:nvSpPr>
              <p:cNvPr id="55" name="TextBox 54">
                <a:extLst>
                  <a:ext uri="{FF2B5EF4-FFF2-40B4-BE49-F238E27FC236}">
                    <a16:creationId xmlns:a16="http://schemas.microsoft.com/office/drawing/2014/main" id="{EEA8755E-C3D0-44BB-BA8C-50915E23A7C4}"/>
                  </a:ext>
                </a:extLst>
              </p:cNvPr>
              <p:cNvSpPr txBox="1"/>
              <p:nvPr/>
            </p:nvSpPr>
            <p:spPr>
              <a:xfrm>
                <a:off x="6557705" y="2065768"/>
                <a:ext cx="1470274" cy="338554"/>
              </a:xfrm>
              <a:prstGeom prst="rect">
                <a:avLst/>
              </a:prstGeom>
              <a:noFill/>
            </p:spPr>
            <p:txBody>
              <a:bodyPr wrap="none" rtlCol="0">
                <a:spAutoFit/>
              </a:bodyPr>
              <a:lstStyle/>
              <a:p>
                <a:pPr algn="r"/>
                <a:r>
                  <a:rPr lang="en-US" sz="1600" spc="100">
                    <a:solidFill>
                      <a:schemeClr val="tx1">
                        <a:lumMod val="65000"/>
                        <a:lumOff val="35000"/>
                      </a:schemeClr>
                    </a:solidFill>
                    <a:latin typeface="+mj-lt"/>
                  </a:rPr>
                  <a:t>section one</a:t>
                </a:r>
                <a:endParaRPr lang="en-US" sz="1600" spc="100" dirty="0">
                  <a:solidFill>
                    <a:schemeClr val="tx1">
                      <a:lumMod val="65000"/>
                      <a:lumOff val="35000"/>
                    </a:schemeClr>
                  </a:solidFill>
                  <a:latin typeface="+mj-lt"/>
                </a:endParaRPr>
              </a:p>
            </p:txBody>
          </p:sp>
          <p:sp>
            <p:nvSpPr>
              <p:cNvPr id="56" name="TextBox 55">
                <a:extLst>
                  <a:ext uri="{FF2B5EF4-FFF2-40B4-BE49-F238E27FC236}">
                    <a16:creationId xmlns:a16="http://schemas.microsoft.com/office/drawing/2014/main" id="{DFD3BED7-23AC-42A7-931D-08CB7B51BE14}"/>
                  </a:ext>
                </a:extLst>
              </p:cNvPr>
              <p:cNvSpPr txBox="1"/>
              <p:nvPr/>
            </p:nvSpPr>
            <p:spPr>
              <a:xfrm>
                <a:off x="6557704" y="3334866"/>
                <a:ext cx="3311251" cy="623248"/>
              </a:xfrm>
              <a:prstGeom prst="rect">
                <a:avLst/>
              </a:prstGeom>
              <a:noFill/>
            </p:spPr>
            <p:txBody>
              <a:bodyPr wrap="square" rtlCol="0">
                <a:spAutoFit/>
              </a:bodyPr>
              <a:lstStyle/>
              <a:p>
                <a:pPr algn="r">
                  <a:lnSpc>
                    <a:spcPct val="150000"/>
                  </a:lnSpc>
                </a:pPr>
                <a:r>
                  <a:rPr lang="en-US" sz="1200" dirty="0">
                    <a:solidFill>
                      <a:schemeClr val="bg1">
                        <a:lumMod val="50000"/>
                      </a:schemeClr>
                    </a:solidFill>
                  </a:rPr>
                  <a:t>Lorem Ipsum is simply dummy text of the printing and type </a:t>
                </a:r>
                <a:r>
                  <a:rPr lang="en-US" sz="1200">
                    <a:solidFill>
                      <a:schemeClr val="bg1">
                        <a:lumMod val="50000"/>
                      </a:schemeClr>
                    </a:solidFill>
                  </a:rPr>
                  <a:t>setting industry</a:t>
                </a:r>
                <a:endParaRPr lang="en-US" sz="1200" b="1" dirty="0">
                  <a:solidFill>
                    <a:schemeClr val="bg1">
                      <a:lumMod val="50000"/>
                    </a:schemeClr>
                  </a:solidFill>
                  <a:ea typeface="PT Sans" panose="020B0503020203020204" pitchFamily="34" charset="0"/>
                  <a:cs typeface="Lato" panose="020F0502020204030203" pitchFamily="34" charset="0"/>
                </a:endParaRPr>
              </a:p>
            </p:txBody>
          </p:sp>
          <p:sp>
            <p:nvSpPr>
              <p:cNvPr id="57" name="TextBox 56">
                <a:extLst>
                  <a:ext uri="{FF2B5EF4-FFF2-40B4-BE49-F238E27FC236}">
                    <a16:creationId xmlns:a16="http://schemas.microsoft.com/office/drawing/2014/main" id="{837516E6-DC93-406C-84D9-0A034072099F}"/>
                  </a:ext>
                </a:extLst>
              </p:cNvPr>
              <p:cNvSpPr txBox="1"/>
              <p:nvPr/>
            </p:nvSpPr>
            <p:spPr>
              <a:xfrm>
                <a:off x="6557705" y="3061048"/>
                <a:ext cx="1467774" cy="338554"/>
              </a:xfrm>
              <a:prstGeom prst="rect">
                <a:avLst/>
              </a:prstGeom>
              <a:noFill/>
            </p:spPr>
            <p:txBody>
              <a:bodyPr wrap="none" rtlCol="0">
                <a:spAutoFit/>
              </a:bodyPr>
              <a:lstStyle/>
              <a:p>
                <a:pPr algn="r"/>
                <a:r>
                  <a:rPr lang="en-US" sz="1600" spc="100">
                    <a:solidFill>
                      <a:schemeClr val="tx1">
                        <a:lumMod val="65000"/>
                        <a:lumOff val="35000"/>
                      </a:schemeClr>
                    </a:solidFill>
                    <a:latin typeface="+mj-lt"/>
                  </a:rPr>
                  <a:t>section two</a:t>
                </a:r>
                <a:endParaRPr lang="en-US" sz="1600" spc="100" dirty="0">
                  <a:solidFill>
                    <a:schemeClr val="tx1">
                      <a:lumMod val="65000"/>
                      <a:lumOff val="35000"/>
                    </a:schemeClr>
                  </a:solidFill>
                  <a:latin typeface="+mj-lt"/>
                </a:endParaRPr>
              </a:p>
            </p:txBody>
          </p:sp>
          <p:sp>
            <p:nvSpPr>
              <p:cNvPr id="58" name="TextBox 57">
                <a:extLst>
                  <a:ext uri="{FF2B5EF4-FFF2-40B4-BE49-F238E27FC236}">
                    <a16:creationId xmlns:a16="http://schemas.microsoft.com/office/drawing/2014/main" id="{5AA3EBBF-D8E9-4EE9-8B8E-C28D7D0CEB29}"/>
                  </a:ext>
                </a:extLst>
              </p:cNvPr>
              <p:cNvSpPr txBox="1"/>
              <p:nvPr/>
            </p:nvSpPr>
            <p:spPr>
              <a:xfrm>
                <a:off x="6557704" y="4330146"/>
                <a:ext cx="3311251" cy="623248"/>
              </a:xfrm>
              <a:prstGeom prst="rect">
                <a:avLst/>
              </a:prstGeom>
              <a:noFill/>
            </p:spPr>
            <p:txBody>
              <a:bodyPr wrap="square" rtlCol="0">
                <a:spAutoFit/>
              </a:bodyPr>
              <a:lstStyle/>
              <a:p>
                <a:pPr algn="r">
                  <a:lnSpc>
                    <a:spcPct val="150000"/>
                  </a:lnSpc>
                </a:pPr>
                <a:r>
                  <a:rPr lang="en-US" sz="1200" dirty="0">
                    <a:solidFill>
                      <a:schemeClr val="bg1">
                        <a:lumMod val="50000"/>
                      </a:schemeClr>
                    </a:solidFill>
                  </a:rPr>
                  <a:t>Lorem Ipsum is simply dummy text of the printing and type </a:t>
                </a:r>
                <a:r>
                  <a:rPr lang="en-US" sz="1200">
                    <a:solidFill>
                      <a:schemeClr val="bg1">
                        <a:lumMod val="50000"/>
                      </a:schemeClr>
                    </a:solidFill>
                  </a:rPr>
                  <a:t>setting industry</a:t>
                </a:r>
                <a:endParaRPr lang="en-US" sz="1200" b="1" dirty="0">
                  <a:solidFill>
                    <a:schemeClr val="bg1">
                      <a:lumMod val="50000"/>
                    </a:schemeClr>
                  </a:solidFill>
                  <a:ea typeface="PT Sans" panose="020B0503020203020204" pitchFamily="34" charset="0"/>
                  <a:cs typeface="Lato" panose="020F0502020204030203" pitchFamily="34" charset="0"/>
                </a:endParaRPr>
              </a:p>
            </p:txBody>
          </p:sp>
          <p:sp>
            <p:nvSpPr>
              <p:cNvPr id="59" name="TextBox 58">
                <a:extLst>
                  <a:ext uri="{FF2B5EF4-FFF2-40B4-BE49-F238E27FC236}">
                    <a16:creationId xmlns:a16="http://schemas.microsoft.com/office/drawing/2014/main" id="{EBA7EA82-980A-4858-A77B-06B47D4F25F4}"/>
                  </a:ext>
                </a:extLst>
              </p:cNvPr>
              <p:cNvSpPr txBox="1"/>
              <p:nvPr/>
            </p:nvSpPr>
            <p:spPr>
              <a:xfrm>
                <a:off x="6557705" y="4056328"/>
                <a:ext cx="1636665" cy="338554"/>
              </a:xfrm>
              <a:prstGeom prst="rect">
                <a:avLst/>
              </a:prstGeom>
              <a:noFill/>
            </p:spPr>
            <p:txBody>
              <a:bodyPr wrap="none" rtlCol="0">
                <a:spAutoFit/>
              </a:bodyPr>
              <a:lstStyle/>
              <a:p>
                <a:pPr algn="r"/>
                <a:r>
                  <a:rPr lang="en-US" sz="1600" spc="100">
                    <a:solidFill>
                      <a:schemeClr val="tx1">
                        <a:lumMod val="65000"/>
                        <a:lumOff val="35000"/>
                      </a:schemeClr>
                    </a:solidFill>
                    <a:latin typeface="+mj-lt"/>
                  </a:rPr>
                  <a:t>section three</a:t>
                </a:r>
                <a:endParaRPr lang="en-US" sz="1600" spc="100" dirty="0">
                  <a:solidFill>
                    <a:schemeClr val="tx1">
                      <a:lumMod val="65000"/>
                      <a:lumOff val="35000"/>
                    </a:schemeClr>
                  </a:solidFill>
                  <a:latin typeface="+mj-lt"/>
                </a:endParaRPr>
              </a:p>
            </p:txBody>
          </p:sp>
        </p:grpSp>
        <p:grpSp>
          <p:nvGrpSpPr>
            <p:cNvPr id="2" name="Group 1">
              <a:extLst>
                <a:ext uri="{FF2B5EF4-FFF2-40B4-BE49-F238E27FC236}">
                  <a16:creationId xmlns:a16="http://schemas.microsoft.com/office/drawing/2014/main" id="{57BAC839-9BD1-446D-95E3-6E5CF8E7D399}"/>
                </a:ext>
              </a:extLst>
            </p:cNvPr>
            <p:cNvGrpSpPr/>
            <p:nvPr/>
          </p:nvGrpSpPr>
          <p:grpSpPr>
            <a:xfrm flipH="1">
              <a:off x="3110339" y="2580957"/>
              <a:ext cx="968986" cy="2429867"/>
              <a:chOff x="1940524" y="2580957"/>
              <a:chExt cx="968986" cy="2429867"/>
            </a:xfrm>
          </p:grpSpPr>
          <p:grpSp>
            <p:nvGrpSpPr>
              <p:cNvPr id="60" name="Group 59">
                <a:extLst>
                  <a:ext uri="{FF2B5EF4-FFF2-40B4-BE49-F238E27FC236}">
                    <a16:creationId xmlns:a16="http://schemas.microsoft.com/office/drawing/2014/main" id="{1DEE3F38-094A-4086-A6CA-F7DFD65516DE}"/>
                  </a:ext>
                </a:extLst>
              </p:cNvPr>
              <p:cNvGrpSpPr/>
              <p:nvPr/>
            </p:nvGrpSpPr>
            <p:grpSpPr>
              <a:xfrm rot="1168388">
                <a:off x="1940524" y="4610800"/>
                <a:ext cx="400024" cy="400024"/>
                <a:chOff x="2437300" y="3542332"/>
                <a:chExt cx="400024" cy="400024"/>
              </a:xfrm>
              <a:solidFill>
                <a:schemeClr val="bg1"/>
              </a:solidFill>
            </p:grpSpPr>
            <p:sp>
              <p:nvSpPr>
                <p:cNvPr id="61" name="Freeform 82">
                  <a:extLst>
                    <a:ext uri="{FF2B5EF4-FFF2-40B4-BE49-F238E27FC236}">
                      <a16:creationId xmlns:a16="http://schemas.microsoft.com/office/drawing/2014/main" id="{40B525C6-3C34-4BBC-B4BE-4F67A33CCD5D}"/>
                    </a:ext>
                  </a:extLst>
                </p:cNvPr>
                <p:cNvSpPr>
                  <a:spLocks noEditPoints="1"/>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83">
                  <a:extLst>
                    <a:ext uri="{FF2B5EF4-FFF2-40B4-BE49-F238E27FC236}">
                      <a16:creationId xmlns:a16="http://schemas.microsoft.com/office/drawing/2014/main" id="{05671E11-B361-4660-B7D0-80D35C54B60E}"/>
                    </a:ext>
                  </a:extLst>
                </p:cNvPr>
                <p:cNvSpPr>
                  <a:spLocks noEditPoints="1"/>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3" name="Freeform 118">
                <a:extLst>
                  <a:ext uri="{FF2B5EF4-FFF2-40B4-BE49-F238E27FC236}">
                    <a16:creationId xmlns:a16="http://schemas.microsoft.com/office/drawing/2014/main" id="{AB4D71D1-39C5-4DB7-A269-6D2E5FE740FF}"/>
                  </a:ext>
                </a:extLst>
              </p:cNvPr>
              <p:cNvSpPr>
                <a:spLocks noEditPoints="1"/>
              </p:cNvSpPr>
              <p:nvPr/>
            </p:nvSpPr>
            <p:spPr bwMode="auto">
              <a:xfrm rot="900000">
                <a:off x="2612820" y="2580957"/>
                <a:ext cx="296690" cy="252009"/>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4" name="Group 63">
                <a:extLst>
                  <a:ext uri="{FF2B5EF4-FFF2-40B4-BE49-F238E27FC236}">
                    <a16:creationId xmlns:a16="http://schemas.microsoft.com/office/drawing/2014/main" id="{9B9E9652-A135-4A7F-AA2A-E770BF3D5D2B}"/>
                  </a:ext>
                </a:extLst>
              </p:cNvPr>
              <p:cNvGrpSpPr/>
              <p:nvPr/>
            </p:nvGrpSpPr>
            <p:grpSpPr>
              <a:xfrm>
                <a:off x="2260951" y="3550164"/>
                <a:ext cx="400024" cy="398703"/>
                <a:chOff x="4037394" y="1144829"/>
                <a:chExt cx="400024" cy="398703"/>
              </a:xfrm>
              <a:solidFill>
                <a:schemeClr val="bg1"/>
              </a:solidFill>
            </p:grpSpPr>
            <p:sp>
              <p:nvSpPr>
                <p:cNvPr id="65" name="Freeform 124">
                  <a:extLst>
                    <a:ext uri="{FF2B5EF4-FFF2-40B4-BE49-F238E27FC236}">
                      <a16:creationId xmlns:a16="http://schemas.microsoft.com/office/drawing/2014/main" id="{06C8A89A-8356-4322-B2E6-8A4E9D16182B}"/>
                    </a:ext>
                  </a:extLst>
                </p:cNvPr>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25">
                  <a:extLst>
                    <a:ext uri="{FF2B5EF4-FFF2-40B4-BE49-F238E27FC236}">
                      <a16:creationId xmlns:a16="http://schemas.microsoft.com/office/drawing/2014/main" id="{A5507E47-EFC0-4CAD-ACDB-AF3B7E1572B8}"/>
                    </a:ext>
                  </a:extLst>
                </p:cNvPr>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126">
                  <a:extLst>
                    <a:ext uri="{FF2B5EF4-FFF2-40B4-BE49-F238E27FC236}">
                      <a16:creationId xmlns:a16="http://schemas.microsoft.com/office/drawing/2014/main" id="{1F500D58-8239-4364-AB15-77D702B55E2B}"/>
                    </a:ext>
                  </a:extLst>
                </p:cNvPr>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sp>
        <p:nvSpPr>
          <p:cNvPr id="29" name="Rectangle 28">
            <a:extLst>
              <a:ext uri="{FF2B5EF4-FFF2-40B4-BE49-F238E27FC236}">
                <a16:creationId xmlns:a16="http://schemas.microsoft.com/office/drawing/2014/main" id="{691135E3-CEE0-402A-9C78-41BF4C4498AD}"/>
              </a:ext>
            </a:extLst>
          </p:cNvPr>
          <p:cNvSpPr/>
          <p:nvPr/>
        </p:nvSpPr>
        <p:spPr>
          <a:xfrm>
            <a:off x="10444163" y="-24053"/>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30" name="TextBox 29">
            <a:extLst>
              <a:ext uri="{FF2B5EF4-FFF2-40B4-BE49-F238E27FC236}">
                <a16:creationId xmlns:a16="http://schemas.microsoft.com/office/drawing/2014/main" id="{CA684B8C-649C-4EC1-B105-E03AD4E7DFC3}"/>
              </a:ext>
            </a:extLst>
          </p:cNvPr>
          <p:cNvSpPr txBox="1"/>
          <p:nvPr/>
        </p:nvSpPr>
        <p:spPr>
          <a:xfrm>
            <a:off x="7283212" y="460770"/>
            <a:ext cx="4034870" cy="646331"/>
          </a:xfrm>
          <a:prstGeom prst="rect">
            <a:avLst/>
          </a:prstGeom>
          <a:noFill/>
        </p:spPr>
        <p:txBody>
          <a:bodyPr wrap="square" rtlCol="0" anchor="ctr">
            <a:spAutoFit/>
          </a:bodyPr>
          <a:lstStyle/>
          <a:p>
            <a:pPr algn="r"/>
            <a:r>
              <a:rPr lang="en-US" sz="3600" spc="-300">
                <a:solidFill>
                  <a:schemeClr val="tx1">
                    <a:lumMod val="65000"/>
                    <a:lumOff val="35000"/>
                  </a:schemeClr>
                </a:solidFill>
                <a:latin typeface="+mj-lt"/>
              </a:rPr>
              <a:t>Infographic</a:t>
            </a:r>
            <a:endParaRPr lang="en-ID" sz="3600" spc="-300">
              <a:solidFill>
                <a:schemeClr val="tx1">
                  <a:lumMod val="65000"/>
                  <a:lumOff val="35000"/>
                </a:schemeClr>
              </a:solidFill>
              <a:latin typeface="+mj-lt"/>
            </a:endParaRPr>
          </a:p>
        </p:txBody>
      </p:sp>
    </p:spTree>
    <p:extLst>
      <p:ext uri="{BB962C8B-B14F-4D97-AF65-F5344CB8AC3E}">
        <p14:creationId xmlns:p14="http://schemas.microsoft.com/office/powerpoint/2010/main" val="2364725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08E1DA-7090-4280-A728-F3E6380A4EEE}"/>
              </a:ext>
            </a:extLst>
          </p:cNvPr>
          <p:cNvGrpSpPr/>
          <p:nvPr/>
        </p:nvGrpSpPr>
        <p:grpSpPr>
          <a:xfrm>
            <a:off x="509719" y="2050850"/>
            <a:ext cx="11172563" cy="4107118"/>
            <a:chOff x="400306" y="1798983"/>
            <a:chExt cx="11172563" cy="4107118"/>
          </a:xfrm>
        </p:grpSpPr>
        <p:grpSp>
          <p:nvGrpSpPr>
            <p:cNvPr id="5" name="Group 4">
              <a:extLst>
                <a:ext uri="{FF2B5EF4-FFF2-40B4-BE49-F238E27FC236}">
                  <a16:creationId xmlns:a16="http://schemas.microsoft.com/office/drawing/2014/main" id="{056F65ED-30A4-47F0-A320-8A75BEEF46E8}"/>
                </a:ext>
              </a:extLst>
            </p:cNvPr>
            <p:cNvGrpSpPr/>
            <p:nvPr/>
          </p:nvGrpSpPr>
          <p:grpSpPr>
            <a:xfrm>
              <a:off x="4474765" y="2107318"/>
              <a:ext cx="3462362" cy="3798783"/>
              <a:chOff x="4474765" y="2107318"/>
              <a:chExt cx="3462362" cy="3798783"/>
            </a:xfrm>
            <a:effectLst>
              <a:outerShdw blurRad="152400" dist="76200" dir="5400000" sx="90000" sy="-19000" rotWithShape="0">
                <a:prstClr val="black">
                  <a:alpha val="5000"/>
                </a:prstClr>
              </a:outerShdw>
            </a:effectLst>
          </p:grpSpPr>
          <p:sp>
            <p:nvSpPr>
              <p:cNvPr id="6" name="Oval 5">
                <a:extLst>
                  <a:ext uri="{FF2B5EF4-FFF2-40B4-BE49-F238E27FC236}">
                    <a16:creationId xmlns:a16="http://schemas.microsoft.com/office/drawing/2014/main" id="{96923257-DB51-4181-B1C0-E86712B3A98E}"/>
                  </a:ext>
                </a:extLst>
              </p:cNvPr>
              <p:cNvSpPr>
                <a:spLocks noChangeArrowheads="1"/>
              </p:cNvSpPr>
              <p:nvPr/>
            </p:nvSpPr>
            <p:spPr bwMode="auto">
              <a:xfrm rot="19890794">
                <a:off x="5447058" y="2122743"/>
                <a:ext cx="1233488" cy="3379788"/>
              </a:xfrm>
              <a:prstGeom prst="ellipse">
                <a:avLst/>
              </a:prstGeom>
              <a:gradFill>
                <a:gsLst>
                  <a:gs pos="0">
                    <a:schemeClr val="accent1">
                      <a:lumMod val="50000"/>
                    </a:schemeClr>
                  </a:gs>
                  <a:gs pos="100000">
                    <a:schemeClr val="accent1">
                      <a:lumMod val="7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4">
                <a:extLst>
                  <a:ext uri="{FF2B5EF4-FFF2-40B4-BE49-F238E27FC236}">
                    <a16:creationId xmlns:a16="http://schemas.microsoft.com/office/drawing/2014/main" id="{DBB6BE19-7B4E-40BC-8281-DA54DBCBEF6F}"/>
                  </a:ext>
                </a:extLst>
              </p:cNvPr>
              <p:cNvSpPr>
                <a:spLocks/>
              </p:cNvSpPr>
              <p:nvPr/>
            </p:nvSpPr>
            <p:spPr bwMode="auto">
              <a:xfrm rot="19890794">
                <a:off x="5534347" y="3081979"/>
                <a:ext cx="2035175" cy="960438"/>
              </a:xfrm>
              <a:custGeom>
                <a:avLst/>
                <a:gdLst>
                  <a:gd name="T0" fmla="*/ 1043 w 1309"/>
                  <a:gd name="T1" fmla="*/ 95 h 618"/>
                  <a:gd name="T2" fmla="*/ 602 w 1309"/>
                  <a:gd name="T3" fmla="*/ 0 h 618"/>
                  <a:gd name="T4" fmla="*/ 0 w 1309"/>
                  <a:gd name="T5" fmla="*/ 602 h 618"/>
                  <a:gd name="T6" fmla="*/ 301 w 1309"/>
                  <a:gd name="T7" fmla="*/ 618 h 618"/>
                  <a:gd name="T8" fmla="*/ 1043 w 1309"/>
                  <a:gd name="T9" fmla="*/ 506 h 618"/>
                  <a:gd name="T10" fmla="*/ 1309 w 1309"/>
                  <a:gd name="T11" fmla="*/ 301 h 618"/>
                  <a:gd name="T12" fmla="*/ 1043 w 1309"/>
                  <a:gd name="T13" fmla="*/ 95 h 618"/>
                </a:gdLst>
                <a:ahLst/>
                <a:cxnLst>
                  <a:cxn ang="0">
                    <a:pos x="T0" y="T1"/>
                  </a:cxn>
                  <a:cxn ang="0">
                    <a:pos x="T2" y="T3"/>
                  </a:cxn>
                  <a:cxn ang="0">
                    <a:pos x="T4" y="T5"/>
                  </a:cxn>
                  <a:cxn ang="0">
                    <a:pos x="T6" y="T7"/>
                  </a:cxn>
                  <a:cxn ang="0">
                    <a:pos x="T8" y="T9"/>
                  </a:cxn>
                  <a:cxn ang="0">
                    <a:pos x="T10" y="T11"/>
                  </a:cxn>
                  <a:cxn ang="0">
                    <a:pos x="T12" y="T13"/>
                  </a:cxn>
                </a:cxnLst>
                <a:rect l="0" t="0" r="r" b="b"/>
                <a:pathLst>
                  <a:path w="1309" h="618">
                    <a:moveTo>
                      <a:pt x="1043" y="95"/>
                    </a:moveTo>
                    <a:cubicBezTo>
                      <a:pt x="918" y="50"/>
                      <a:pt x="767" y="18"/>
                      <a:pt x="602" y="0"/>
                    </a:cubicBezTo>
                    <a:cubicBezTo>
                      <a:pt x="0" y="602"/>
                      <a:pt x="0" y="602"/>
                      <a:pt x="0" y="602"/>
                    </a:cubicBezTo>
                    <a:cubicBezTo>
                      <a:pt x="97" y="612"/>
                      <a:pt x="198" y="618"/>
                      <a:pt x="301" y="618"/>
                    </a:cubicBezTo>
                    <a:cubicBezTo>
                      <a:pt x="583" y="618"/>
                      <a:pt x="846" y="578"/>
                      <a:pt x="1043" y="506"/>
                    </a:cubicBezTo>
                    <a:cubicBezTo>
                      <a:pt x="1239" y="435"/>
                      <a:pt x="1309" y="353"/>
                      <a:pt x="1309" y="301"/>
                    </a:cubicBezTo>
                    <a:cubicBezTo>
                      <a:pt x="1309" y="248"/>
                      <a:pt x="1239" y="167"/>
                      <a:pt x="1043" y="95"/>
                    </a:cubicBezTo>
                    <a:close/>
                  </a:path>
                </a:pathLst>
              </a:custGeom>
              <a:gradFill>
                <a:gsLst>
                  <a:gs pos="38000">
                    <a:schemeClr val="accent4"/>
                  </a:gs>
                  <a:gs pos="100000">
                    <a:schemeClr val="accent4">
                      <a:lumMod val="75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5">
                <a:extLst>
                  <a:ext uri="{FF2B5EF4-FFF2-40B4-BE49-F238E27FC236}">
                    <a16:creationId xmlns:a16="http://schemas.microsoft.com/office/drawing/2014/main" id="{6223D405-AEE1-4EC8-AEFB-D413F51B1E71}"/>
                  </a:ext>
                </a:extLst>
              </p:cNvPr>
              <p:cNvSpPr>
                <a:spLocks/>
              </p:cNvSpPr>
              <p:nvPr/>
            </p:nvSpPr>
            <p:spPr bwMode="auto">
              <a:xfrm rot="19890794">
                <a:off x="5664173" y="2107318"/>
                <a:ext cx="1443038" cy="1574800"/>
              </a:xfrm>
              <a:custGeom>
                <a:avLst/>
                <a:gdLst>
                  <a:gd name="T0" fmla="*/ 552 w 928"/>
                  <a:gd name="T1" fmla="*/ 303 h 1013"/>
                  <a:gd name="T2" fmla="*/ 816 w 928"/>
                  <a:gd name="T3" fmla="*/ 1013 h 1013"/>
                  <a:gd name="T4" fmla="*/ 927 w 928"/>
                  <a:gd name="T5" fmla="*/ 927 h 1013"/>
                  <a:gd name="T6" fmla="*/ 928 w 928"/>
                  <a:gd name="T7" fmla="*/ 927 h 1013"/>
                  <a:gd name="T8" fmla="*/ 656 w 928"/>
                  <a:gd name="T9" fmla="*/ 271 h 1013"/>
                  <a:gd name="T10" fmla="*/ 0 w 928"/>
                  <a:gd name="T11" fmla="*/ 0 h 1013"/>
                  <a:gd name="T12" fmla="*/ 552 w 928"/>
                  <a:gd name="T13" fmla="*/ 303 h 1013"/>
                </a:gdLst>
                <a:ahLst/>
                <a:cxnLst>
                  <a:cxn ang="0">
                    <a:pos x="T0" y="T1"/>
                  </a:cxn>
                  <a:cxn ang="0">
                    <a:pos x="T2" y="T3"/>
                  </a:cxn>
                  <a:cxn ang="0">
                    <a:pos x="T4" y="T5"/>
                  </a:cxn>
                  <a:cxn ang="0">
                    <a:pos x="T6" y="T7"/>
                  </a:cxn>
                  <a:cxn ang="0">
                    <a:pos x="T8" y="T9"/>
                  </a:cxn>
                  <a:cxn ang="0">
                    <a:pos x="T10" y="T11"/>
                  </a:cxn>
                  <a:cxn ang="0">
                    <a:pos x="T12" y="T13"/>
                  </a:cxn>
                </a:cxnLst>
                <a:rect l="0" t="0" r="r" b="b"/>
                <a:pathLst>
                  <a:path w="928" h="1013">
                    <a:moveTo>
                      <a:pt x="552" y="303"/>
                    </a:moveTo>
                    <a:cubicBezTo>
                      <a:pt x="703" y="499"/>
                      <a:pt x="816" y="766"/>
                      <a:pt x="816" y="1013"/>
                    </a:cubicBezTo>
                    <a:cubicBezTo>
                      <a:pt x="891" y="974"/>
                      <a:pt x="920" y="941"/>
                      <a:pt x="927" y="927"/>
                    </a:cubicBezTo>
                    <a:cubicBezTo>
                      <a:pt x="928" y="927"/>
                      <a:pt x="928" y="927"/>
                      <a:pt x="928" y="927"/>
                    </a:cubicBezTo>
                    <a:cubicBezTo>
                      <a:pt x="928" y="679"/>
                      <a:pt x="831" y="446"/>
                      <a:pt x="656" y="271"/>
                    </a:cubicBezTo>
                    <a:cubicBezTo>
                      <a:pt x="481" y="96"/>
                      <a:pt x="248" y="0"/>
                      <a:pt x="0" y="0"/>
                    </a:cubicBezTo>
                    <a:cubicBezTo>
                      <a:pt x="248" y="0"/>
                      <a:pt x="503" y="239"/>
                      <a:pt x="552" y="303"/>
                    </a:cubicBezTo>
                    <a:close/>
                  </a:path>
                </a:pathLst>
              </a:custGeom>
              <a:gradFill>
                <a:gsLst>
                  <a:gs pos="38000">
                    <a:schemeClr val="accent2"/>
                  </a:gs>
                  <a:gs pos="100000">
                    <a:schemeClr val="accent2">
                      <a:lumMod val="60000"/>
                      <a:lumOff val="40000"/>
                    </a:schemeClr>
                  </a:gs>
                </a:gsLst>
                <a:lin ang="189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6">
                <a:extLst>
                  <a:ext uri="{FF2B5EF4-FFF2-40B4-BE49-F238E27FC236}">
                    <a16:creationId xmlns:a16="http://schemas.microsoft.com/office/drawing/2014/main" id="{E1D9F607-7BD9-45BB-8729-818D236F96AC}"/>
                  </a:ext>
                </a:extLst>
              </p:cNvPr>
              <p:cNvSpPr>
                <a:spLocks/>
              </p:cNvSpPr>
              <p:nvPr/>
            </p:nvSpPr>
            <p:spPr bwMode="auto">
              <a:xfrm rot="19890794">
                <a:off x="5674744" y="2148962"/>
                <a:ext cx="1268413" cy="1574800"/>
              </a:xfrm>
              <a:custGeom>
                <a:avLst/>
                <a:gdLst>
                  <a:gd name="T0" fmla="*/ 0 w 816"/>
                  <a:gd name="T1" fmla="*/ 0 h 1013"/>
                  <a:gd name="T2" fmla="*/ 0 w 816"/>
                  <a:gd name="T3" fmla="*/ 927 h 1013"/>
                  <a:gd name="T4" fmla="*/ 816 w 816"/>
                  <a:gd name="T5" fmla="*/ 1013 h 1013"/>
                  <a:gd name="T6" fmla="*/ 552 w 816"/>
                  <a:gd name="T7" fmla="*/ 285 h 1013"/>
                  <a:gd name="T8" fmla="*/ 0 w 816"/>
                  <a:gd name="T9" fmla="*/ 0 h 1013"/>
                </a:gdLst>
                <a:ahLst/>
                <a:cxnLst>
                  <a:cxn ang="0">
                    <a:pos x="T0" y="T1"/>
                  </a:cxn>
                  <a:cxn ang="0">
                    <a:pos x="T2" y="T3"/>
                  </a:cxn>
                  <a:cxn ang="0">
                    <a:pos x="T4" y="T5"/>
                  </a:cxn>
                  <a:cxn ang="0">
                    <a:pos x="T6" y="T7"/>
                  </a:cxn>
                  <a:cxn ang="0">
                    <a:pos x="T8" y="T9"/>
                  </a:cxn>
                </a:cxnLst>
                <a:rect l="0" t="0" r="r" b="b"/>
                <a:pathLst>
                  <a:path w="816" h="1013">
                    <a:moveTo>
                      <a:pt x="0" y="0"/>
                    </a:moveTo>
                    <a:cubicBezTo>
                      <a:pt x="0" y="927"/>
                      <a:pt x="0" y="927"/>
                      <a:pt x="0" y="927"/>
                    </a:cubicBezTo>
                    <a:cubicBezTo>
                      <a:pt x="816" y="1013"/>
                      <a:pt x="816" y="1013"/>
                      <a:pt x="816" y="1013"/>
                    </a:cubicBezTo>
                    <a:cubicBezTo>
                      <a:pt x="816" y="766"/>
                      <a:pt x="727" y="461"/>
                      <a:pt x="552" y="285"/>
                    </a:cubicBezTo>
                    <a:cubicBezTo>
                      <a:pt x="412" y="145"/>
                      <a:pt x="248" y="0"/>
                      <a:pt x="0" y="0"/>
                    </a:cubicBezTo>
                    <a:close/>
                  </a:path>
                </a:pathLst>
              </a:custGeom>
              <a:gradFill>
                <a:gsLst>
                  <a:gs pos="38000">
                    <a:schemeClr val="accent2">
                      <a:lumMod val="75000"/>
                    </a:schemeClr>
                  </a:gs>
                  <a:gs pos="100000">
                    <a:schemeClr val="accent2">
                      <a:lumMod val="50000"/>
                    </a:schemeClr>
                  </a:gs>
                </a:gsLst>
                <a:lin ang="189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7">
                <a:extLst>
                  <a:ext uri="{FF2B5EF4-FFF2-40B4-BE49-F238E27FC236}">
                    <a16:creationId xmlns:a16="http://schemas.microsoft.com/office/drawing/2014/main" id="{82646204-4CEC-42C2-8485-9E3898970109}"/>
                  </a:ext>
                </a:extLst>
              </p:cNvPr>
              <p:cNvSpPr>
                <a:spLocks/>
              </p:cNvSpPr>
              <p:nvPr/>
            </p:nvSpPr>
            <p:spPr bwMode="auto">
              <a:xfrm rot="19890794">
                <a:off x="5532930" y="2437593"/>
                <a:ext cx="1247775" cy="1498600"/>
              </a:xfrm>
              <a:custGeom>
                <a:avLst/>
                <a:gdLst>
                  <a:gd name="T0" fmla="*/ 803 w 803"/>
                  <a:gd name="T1" fmla="*/ 876 h 964"/>
                  <a:gd name="T2" fmla="*/ 589 w 803"/>
                  <a:gd name="T3" fmla="*/ 279 h 964"/>
                  <a:gd name="T4" fmla="*/ 156 w 803"/>
                  <a:gd name="T5" fmla="*/ 0 h 964"/>
                  <a:gd name="T6" fmla="*/ 101 w 803"/>
                  <a:gd name="T7" fmla="*/ 120 h 964"/>
                  <a:gd name="T8" fmla="*/ 4 w 803"/>
                  <a:gd name="T9" fmla="*/ 654 h 964"/>
                  <a:gd name="T10" fmla="*/ 0 w 803"/>
                  <a:gd name="T11" fmla="*/ 807 h 964"/>
                  <a:gd name="T12" fmla="*/ 4 w 803"/>
                  <a:gd name="T13" fmla="*/ 959 h 964"/>
                  <a:gd name="T14" fmla="*/ 156 w 803"/>
                  <a:gd name="T15" fmla="*/ 964 h 964"/>
                  <a:gd name="T16" fmla="*/ 309 w 803"/>
                  <a:gd name="T17" fmla="*/ 959 h 964"/>
                  <a:gd name="T18" fmla="*/ 803 w 803"/>
                  <a:gd name="T19" fmla="*/ 876 h 964"/>
                  <a:gd name="T20" fmla="*/ 803 w 803"/>
                  <a:gd name="T21" fmla="*/ 87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964">
                    <a:moveTo>
                      <a:pt x="803" y="876"/>
                    </a:moveTo>
                    <a:cubicBezTo>
                      <a:pt x="784" y="654"/>
                      <a:pt x="705" y="419"/>
                      <a:pt x="589" y="279"/>
                    </a:cubicBezTo>
                    <a:cubicBezTo>
                      <a:pt x="455" y="120"/>
                      <a:pt x="322" y="25"/>
                      <a:pt x="156" y="0"/>
                    </a:cubicBezTo>
                    <a:cubicBezTo>
                      <a:pt x="140" y="27"/>
                      <a:pt x="121" y="66"/>
                      <a:pt x="101" y="120"/>
                    </a:cubicBezTo>
                    <a:cubicBezTo>
                      <a:pt x="49" y="265"/>
                      <a:pt x="15" y="450"/>
                      <a:pt x="4" y="654"/>
                    </a:cubicBezTo>
                    <a:cubicBezTo>
                      <a:pt x="1" y="704"/>
                      <a:pt x="0" y="755"/>
                      <a:pt x="0" y="807"/>
                    </a:cubicBezTo>
                    <a:cubicBezTo>
                      <a:pt x="0" y="859"/>
                      <a:pt x="1" y="910"/>
                      <a:pt x="4" y="959"/>
                    </a:cubicBezTo>
                    <a:cubicBezTo>
                      <a:pt x="54" y="962"/>
                      <a:pt x="105" y="964"/>
                      <a:pt x="156" y="964"/>
                    </a:cubicBezTo>
                    <a:cubicBezTo>
                      <a:pt x="208" y="964"/>
                      <a:pt x="259" y="962"/>
                      <a:pt x="309" y="959"/>
                    </a:cubicBezTo>
                    <a:cubicBezTo>
                      <a:pt x="495" y="949"/>
                      <a:pt x="665" y="920"/>
                      <a:pt x="803" y="876"/>
                    </a:cubicBezTo>
                    <a:cubicBezTo>
                      <a:pt x="803" y="876"/>
                      <a:pt x="803" y="876"/>
                      <a:pt x="803" y="876"/>
                    </a:cubicBezTo>
                    <a:close/>
                  </a:path>
                </a:pathLst>
              </a:custGeom>
              <a:gradFill>
                <a:gsLst>
                  <a:gs pos="38000">
                    <a:schemeClr val="accent3"/>
                  </a:gs>
                  <a:gs pos="100000">
                    <a:schemeClr val="accent3">
                      <a:lumMod val="60000"/>
                      <a:lumOff val="40000"/>
                    </a:schemeClr>
                  </a:gs>
                </a:gsLst>
                <a:lin ang="189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8">
                <a:extLst>
                  <a:ext uri="{FF2B5EF4-FFF2-40B4-BE49-F238E27FC236}">
                    <a16:creationId xmlns:a16="http://schemas.microsoft.com/office/drawing/2014/main" id="{4B6DC7B3-9C18-4A54-BF3A-041EEA8AF809}"/>
                  </a:ext>
                </a:extLst>
              </p:cNvPr>
              <p:cNvSpPr>
                <a:spLocks/>
              </p:cNvSpPr>
              <p:nvPr/>
            </p:nvSpPr>
            <p:spPr bwMode="auto">
              <a:xfrm rot="19890794">
                <a:off x="4474765" y="2526313"/>
                <a:ext cx="1690688" cy="3379788"/>
              </a:xfrm>
              <a:custGeom>
                <a:avLst/>
                <a:gdLst>
                  <a:gd name="T0" fmla="*/ 1087 w 1087"/>
                  <a:gd name="T1" fmla="*/ 0 h 2174"/>
                  <a:gd name="T2" fmla="*/ 0 w 1087"/>
                  <a:gd name="T3" fmla="*/ 1087 h 2174"/>
                  <a:gd name="T4" fmla="*/ 1087 w 1087"/>
                  <a:gd name="T5" fmla="*/ 2174 h 2174"/>
                  <a:gd name="T6" fmla="*/ 1087 w 1087"/>
                  <a:gd name="T7" fmla="*/ 2174 h 2174"/>
                  <a:gd name="T8" fmla="*/ 691 w 1087"/>
                  <a:gd name="T9" fmla="*/ 1087 h 2174"/>
                  <a:gd name="T10" fmla="*/ 1087 w 1087"/>
                  <a:gd name="T11" fmla="*/ 0 h 2174"/>
                </a:gdLst>
                <a:ahLst/>
                <a:cxnLst>
                  <a:cxn ang="0">
                    <a:pos x="T0" y="T1"/>
                  </a:cxn>
                  <a:cxn ang="0">
                    <a:pos x="T2" y="T3"/>
                  </a:cxn>
                  <a:cxn ang="0">
                    <a:pos x="T4" y="T5"/>
                  </a:cxn>
                  <a:cxn ang="0">
                    <a:pos x="T6" y="T7"/>
                  </a:cxn>
                  <a:cxn ang="0">
                    <a:pos x="T8" y="T9"/>
                  </a:cxn>
                  <a:cxn ang="0">
                    <a:pos x="T10" y="T11"/>
                  </a:cxn>
                </a:cxnLst>
                <a:rect l="0" t="0" r="r" b="b"/>
                <a:pathLst>
                  <a:path w="1087" h="2174">
                    <a:moveTo>
                      <a:pt x="1087" y="0"/>
                    </a:moveTo>
                    <a:cubicBezTo>
                      <a:pt x="487" y="0"/>
                      <a:pt x="0" y="486"/>
                      <a:pt x="0" y="1087"/>
                    </a:cubicBezTo>
                    <a:cubicBezTo>
                      <a:pt x="0" y="1687"/>
                      <a:pt x="487" y="2174"/>
                      <a:pt x="1087" y="2174"/>
                    </a:cubicBezTo>
                    <a:cubicBezTo>
                      <a:pt x="1087" y="2174"/>
                      <a:pt x="1087" y="2174"/>
                      <a:pt x="1087" y="2174"/>
                    </a:cubicBezTo>
                    <a:cubicBezTo>
                      <a:pt x="868" y="2174"/>
                      <a:pt x="691" y="1687"/>
                      <a:pt x="691" y="1087"/>
                    </a:cubicBezTo>
                    <a:cubicBezTo>
                      <a:pt x="691" y="486"/>
                      <a:pt x="868" y="0"/>
                      <a:pt x="1087" y="0"/>
                    </a:cubicBezTo>
                    <a:close/>
                  </a:path>
                </a:pathLst>
              </a:custGeom>
              <a:gradFill flip="none" rotWithShape="1">
                <a:gsLst>
                  <a:gs pos="38000">
                    <a:schemeClr val="accent1"/>
                  </a:gs>
                  <a:gs pos="100000">
                    <a:schemeClr val="accent1">
                      <a:lumMod val="60000"/>
                      <a:lumOff val="40000"/>
                    </a:schemeClr>
                  </a:gs>
                </a:gsLst>
                <a:lin ang="189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9">
                <a:extLst>
                  <a:ext uri="{FF2B5EF4-FFF2-40B4-BE49-F238E27FC236}">
                    <a16:creationId xmlns:a16="http://schemas.microsoft.com/office/drawing/2014/main" id="{579F2807-C8AD-4C7C-907E-D9E5840D3E99}"/>
                  </a:ext>
                </a:extLst>
              </p:cNvPr>
              <p:cNvSpPr>
                <a:spLocks/>
              </p:cNvSpPr>
              <p:nvPr/>
            </p:nvSpPr>
            <p:spPr bwMode="auto">
              <a:xfrm rot="19890794">
                <a:off x="5901952" y="3456977"/>
                <a:ext cx="2035175" cy="1565275"/>
              </a:xfrm>
              <a:custGeom>
                <a:avLst/>
                <a:gdLst>
                  <a:gd name="T0" fmla="*/ 1309 w 1309"/>
                  <a:gd name="T1" fmla="*/ 0 h 1007"/>
                  <a:gd name="T2" fmla="*/ 1043 w 1309"/>
                  <a:gd name="T3" fmla="*/ 205 h 1007"/>
                  <a:gd name="T4" fmla="*/ 301 w 1309"/>
                  <a:gd name="T5" fmla="*/ 317 h 1007"/>
                  <a:gd name="T6" fmla="*/ 0 w 1309"/>
                  <a:gd name="T7" fmla="*/ 301 h 1007"/>
                  <a:gd name="T8" fmla="*/ 96 w 1309"/>
                  <a:gd name="T9" fmla="*/ 741 h 1007"/>
                  <a:gd name="T10" fmla="*/ 301 w 1309"/>
                  <a:gd name="T11" fmla="*/ 1007 h 1007"/>
                  <a:gd name="T12" fmla="*/ 301 w 1309"/>
                  <a:gd name="T13" fmla="*/ 1007 h 1007"/>
                  <a:gd name="T14" fmla="*/ 1013 w 1309"/>
                  <a:gd name="T15" fmla="*/ 712 h 1007"/>
                  <a:gd name="T16" fmla="*/ 1309 w 1309"/>
                  <a:gd name="T17"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9" h="1007">
                    <a:moveTo>
                      <a:pt x="1309" y="0"/>
                    </a:moveTo>
                    <a:cubicBezTo>
                      <a:pt x="1308" y="52"/>
                      <a:pt x="1238" y="134"/>
                      <a:pt x="1043" y="205"/>
                    </a:cubicBezTo>
                    <a:cubicBezTo>
                      <a:pt x="846" y="277"/>
                      <a:pt x="583" y="317"/>
                      <a:pt x="301" y="317"/>
                    </a:cubicBezTo>
                    <a:cubicBezTo>
                      <a:pt x="198" y="317"/>
                      <a:pt x="97" y="311"/>
                      <a:pt x="0" y="301"/>
                    </a:cubicBezTo>
                    <a:cubicBezTo>
                      <a:pt x="18" y="466"/>
                      <a:pt x="51" y="617"/>
                      <a:pt x="96" y="741"/>
                    </a:cubicBezTo>
                    <a:cubicBezTo>
                      <a:pt x="167" y="937"/>
                      <a:pt x="249" y="1007"/>
                      <a:pt x="301" y="1007"/>
                    </a:cubicBezTo>
                    <a:cubicBezTo>
                      <a:pt x="301" y="1007"/>
                      <a:pt x="301" y="1007"/>
                      <a:pt x="301" y="1007"/>
                    </a:cubicBezTo>
                    <a:cubicBezTo>
                      <a:pt x="570" y="1007"/>
                      <a:pt x="823" y="902"/>
                      <a:pt x="1013" y="712"/>
                    </a:cubicBezTo>
                    <a:cubicBezTo>
                      <a:pt x="1204" y="522"/>
                      <a:pt x="1308" y="269"/>
                      <a:pt x="1309" y="0"/>
                    </a:cubicBezTo>
                    <a:close/>
                  </a:path>
                </a:pathLst>
              </a:custGeom>
              <a:gradFill flip="none" rotWithShape="1">
                <a:gsLst>
                  <a:gs pos="38000">
                    <a:schemeClr val="accent4"/>
                  </a:gs>
                  <a:gs pos="100000">
                    <a:schemeClr val="accent4">
                      <a:lumMod val="60000"/>
                      <a:lumOff val="40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13" name="Straight Connector 12">
              <a:extLst>
                <a:ext uri="{FF2B5EF4-FFF2-40B4-BE49-F238E27FC236}">
                  <a16:creationId xmlns:a16="http://schemas.microsoft.com/office/drawing/2014/main" id="{9D7354B9-CBEE-4D32-A816-3C5AD0BDF605}"/>
                </a:ext>
              </a:extLst>
            </p:cNvPr>
            <p:cNvCxnSpPr/>
            <p:nvPr/>
          </p:nvCxnSpPr>
          <p:spPr>
            <a:xfrm flipV="1">
              <a:off x="6718951" y="2110197"/>
              <a:ext cx="499961" cy="499961"/>
            </a:xfrm>
            <a:prstGeom prst="line">
              <a:avLst/>
            </a:prstGeom>
            <a:ln w="19050">
              <a:solidFill>
                <a:schemeClr val="accent2">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8AA7ED-4DCD-4CC4-9E6C-EB3BCF115BD7}"/>
                </a:ext>
              </a:extLst>
            </p:cNvPr>
            <p:cNvCxnSpPr/>
            <p:nvPr/>
          </p:nvCxnSpPr>
          <p:spPr>
            <a:xfrm>
              <a:off x="7214149" y="2111459"/>
              <a:ext cx="999332" cy="0"/>
            </a:xfrm>
            <a:prstGeom prst="straightConnector1">
              <a:avLst/>
            </a:prstGeom>
            <a:ln w="19050">
              <a:solidFill>
                <a:schemeClr val="accent2">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08810B-6F30-417C-A36D-3C65AD692D17}"/>
                </a:ext>
              </a:extLst>
            </p:cNvPr>
            <p:cNvCxnSpPr/>
            <p:nvPr/>
          </p:nvCxnSpPr>
          <p:spPr>
            <a:xfrm rot="10800000" flipV="1">
              <a:off x="4189498" y="4469620"/>
              <a:ext cx="499961" cy="499961"/>
            </a:xfrm>
            <a:prstGeom prst="line">
              <a:avLst/>
            </a:prstGeom>
            <a:ln w="19050">
              <a:solidFill>
                <a:schemeClr val="accent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9C1DCD-133D-4357-9D2C-9A5A84E5536A}"/>
                </a:ext>
              </a:extLst>
            </p:cNvPr>
            <p:cNvCxnSpPr/>
            <p:nvPr/>
          </p:nvCxnSpPr>
          <p:spPr>
            <a:xfrm rot="8100000">
              <a:off x="3858591" y="4828062"/>
              <a:ext cx="280513" cy="280513"/>
            </a:xfrm>
            <a:prstGeom prst="straightConnector1">
              <a:avLst/>
            </a:prstGeom>
            <a:ln w="19050">
              <a:solidFill>
                <a:schemeClr val="accent1">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803445-DCDE-4EE4-A0F9-7EB982E3079E}"/>
                </a:ext>
              </a:extLst>
            </p:cNvPr>
            <p:cNvCxnSpPr/>
            <p:nvPr/>
          </p:nvCxnSpPr>
          <p:spPr>
            <a:xfrm flipH="1" flipV="1">
              <a:off x="4936618" y="2137537"/>
              <a:ext cx="685507" cy="685507"/>
            </a:xfrm>
            <a:prstGeom prst="line">
              <a:avLst/>
            </a:prstGeom>
            <a:ln w="19050">
              <a:solidFill>
                <a:schemeClr val="accent3">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D23C881-F75F-49F0-9BF9-B4325A52CE15}"/>
                </a:ext>
              </a:extLst>
            </p:cNvPr>
            <p:cNvCxnSpPr/>
            <p:nvPr/>
          </p:nvCxnSpPr>
          <p:spPr>
            <a:xfrm flipH="1">
              <a:off x="3572944" y="2139267"/>
              <a:ext cx="1370205" cy="0"/>
            </a:xfrm>
            <a:prstGeom prst="straightConnector1">
              <a:avLst/>
            </a:prstGeom>
            <a:ln w="19050">
              <a:solidFill>
                <a:schemeClr val="accent3">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DCB712-0350-4496-82B0-37196DBDA9A6}"/>
                </a:ext>
              </a:extLst>
            </p:cNvPr>
            <p:cNvCxnSpPr/>
            <p:nvPr/>
          </p:nvCxnSpPr>
          <p:spPr>
            <a:xfrm rot="10800000" flipH="1" flipV="1">
              <a:off x="7298381" y="4323630"/>
              <a:ext cx="499961" cy="499961"/>
            </a:xfrm>
            <a:prstGeom prst="line">
              <a:avLst/>
            </a:prstGeom>
            <a:ln w="19050">
              <a:solidFill>
                <a:schemeClr val="accent4">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0B2110-A8B4-4ED8-A451-F38CD1C22712}"/>
                </a:ext>
              </a:extLst>
            </p:cNvPr>
            <p:cNvCxnSpPr/>
            <p:nvPr/>
          </p:nvCxnSpPr>
          <p:spPr>
            <a:xfrm rot="13500000" flipH="1">
              <a:off x="7848736" y="4682072"/>
              <a:ext cx="280513" cy="280513"/>
            </a:xfrm>
            <a:prstGeom prst="straightConnector1">
              <a:avLst/>
            </a:prstGeom>
            <a:ln w="19050">
              <a:solidFill>
                <a:schemeClr val="accent4">
                  <a:lumMod val="75000"/>
                </a:schemeClr>
              </a:solidFill>
              <a:tailEnd type="diamon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BB00F9-DFEE-4684-A0D3-B95C4F003A23}"/>
                </a:ext>
              </a:extLst>
            </p:cNvPr>
            <p:cNvSpPr txBox="1"/>
            <p:nvPr/>
          </p:nvSpPr>
          <p:spPr>
            <a:xfrm>
              <a:off x="8890787" y="1798983"/>
              <a:ext cx="1632178" cy="338554"/>
            </a:xfrm>
            <a:prstGeom prst="rect">
              <a:avLst/>
            </a:prstGeom>
            <a:noFill/>
          </p:spPr>
          <p:txBody>
            <a:bodyPr wrap="none" rtlCol="0">
              <a:spAutoFit/>
            </a:bodyPr>
            <a:lstStyle/>
            <a:p>
              <a:r>
                <a:rPr lang="en-ID"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22" name="Rectangle 21">
              <a:extLst>
                <a:ext uri="{FF2B5EF4-FFF2-40B4-BE49-F238E27FC236}">
                  <a16:creationId xmlns:a16="http://schemas.microsoft.com/office/drawing/2014/main" id="{EFF8E790-3964-4288-B4BE-BDDEB8DF334B}"/>
                </a:ext>
              </a:extLst>
            </p:cNvPr>
            <p:cNvSpPr/>
            <p:nvPr/>
          </p:nvSpPr>
          <p:spPr>
            <a:xfrm>
              <a:off x="8890787" y="2048946"/>
              <a:ext cx="2682082" cy="900246"/>
            </a:xfrm>
            <a:prstGeom prst="rect">
              <a:avLst/>
            </a:prstGeom>
          </p:spPr>
          <p:txBody>
            <a:bodyPr wrap="square">
              <a:spAutoFit/>
            </a:bodyPr>
            <a:lstStyle/>
            <a:p>
              <a:pPr>
                <a:lnSpc>
                  <a:spcPct val="150000"/>
                </a:lnSpc>
              </a:pPr>
              <a:r>
                <a:rPr lang="id-ID" sz="1200">
                  <a:solidFill>
                    <a:schemeClr val="bg1">
                      <a:lumMod val="50000"/>
                    </a:schemeClr>
                  </a:solidFill>
                </a:rPr>
                <a:t>Suitable for all categories business and</a:t>
              </a:r>
              <a:r>
                <a:rPr lang="en-US" sz="1200">
                  <a:solidFill>
                    <a:schemeClr val="bg1">
                      <a:lumMod val="50000"/>
                    </a:schemeClr>
                  </a:solidFill>
                </a:rPr>
                <a:t> your awesome</a:t>
              </a:r>
              <a:r>
                <a:rPr lang="id-ID" sz="1200">
                  <a:solidFill>
                    <a:schemeClr val="bg1">
                      <a:lumMod val="50000"/>
                    </a:schemeClr>
                  </a:solidFill>
                </a:rPr>
                <a:t> personal presentation</a:t>
              </a:r>
              <a:endParaRPr lang="id-ID" sz="1200" dirty="0">
                <a:solidFill>
                  <a:schemeClr val="bg1">
                    <a:lumMod val="50000"/>
                  </a:schemeClr>
                </a:solidFill>
              </a:endParaRPr>
            </a:p>
          </p:txBody>
        </p:sp>
        <p:sp>
          <p:nvSpPr>
            <p:cNvPr id="23" name="TextBox 22">
              <a:extLst>
                <a:ext uri="{FF2B5EF4-FFF2-40B4-BE49-F238E27FC236}">
                  <a16:creationId xmlns:a16="http://schemas.microsoft.com/office/drawing/2014/main" id="{D7F0C3E5-C0D2-4753-A8D6-1154B07CB51D}"/>
                </a:ext>
              </a:extLst>
            </p:cNvPr>
            <p:cNvSpPr txBox="1"/>
            <p:nvPr/>
          </p:nvSpPr>
          <p:spPr>
            <a:xfrm>
              <a:off x="1466621" y="1798983"/>
              <a:ext cx="1632178" cy="338554"/>
            </a:xfrm>
            <a:prstGeom prst="rect">
              <a:avLst/>
            </a:prstGeom>
            <a:noFill/>
          </p:spPr>
          <p:txBody>
            <a:bodyPr wrap="none" rtlCol="0">
              <a:spAutoFit/>
            </a:bodyPr>
            <a:lstStyle/>
            <a:p>
              <a:pPr algn="r"/>
              <a:r>
                <a:rPr lang="en-ID"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24" name="Rectangle 23">
              <a:extLst>
                <a:ext uri="{FF2B5EF4-FFF2-40B4-BE49-F238E27FC236}">
                  <a16:creationId xmlns:a16="http://schemas.microsoft.com/office/drawing/2014/main" id="{EDD00957-0F0D-43B1-AD01-C640376A82A9}"/>
                </a:ext>
              </a:extLst>
            </p:cNvPr>
            <p:cNvSpPr/>
            <p:nvPr/>
          </p:nvSpPr>
          <p:spPr>
            <a:xfrm>
              <a:off x="400306" y="2048946"/>
              <a:ext cx="2698493" cy="900246"/>
            </a:xfrm>
            <a:prstGeom prst="rect">
              <a:avLst/>
            </a:prstGeom>
          </p:spPr>
          <p:txBody>
            <a:bodyPr wrap="square">
              <a:spAutoFit/>
            </a:bodyPr>
            <a:lstStyle/>
            <a:p>
              <a:pPr algn="r">
                <a:lnSpc>
                  <a:spcPct val="150000"/>
                </a:lnSpc>
              </a:pPr>
              <a:r>
                <a:rPr lang="id-ID" sz="1200" dirty="0">
                  <a:solidFill>
                    <a:schemeClr val="bg1">
                      <a:lumMod val="50000"/>
                    </a:schemeClr>
                  </a:solidFill>
                </a:rPr>
                <a:t>Suitable for all categories business and</a:t>
              </a:r>
              <a:r>
                <a:rPr lang="en-US" sz="1200" dirty="0">
                  <a:solidFill>
                    <a:schemeClr val="bg1">
                      <a:lumMod val="50000"/>
                    </a:schemeClr>
                  </a:solidFill>
                </a:rPr>
                <a:t> your awesome</a:t>
              </a:r>
              <a:r>
                <a:rPr lang="id-ID" sz="1200" dirty="0">
                  <a:solidFill>
                    <a:schemeClr val="bg1">
                      <a:lumMod val="50000"/>
                    </a:schemeClr>
                  </a:solidFill>
                </a:rPr>
                <a:t> personal presentation</a:t>
              </a:r>
            </a:p>
          </p:txBody>
        </p:sp>
        <p:sp>
          <p:nvSpPr>
            <p:cNvPr id="25" name="TextBox 24">
              <a:extLst>
                <a:ext uri="{FF2B5EF4-FFF2-40B4-BE49-F238E27FC236}">
                  <a16:creationId xmlns:a16="http://schemas.microsoft.com/office/drawing/2014/main" id="{5334E304-EA29-4648-AD71-CDF8699BC316}"/>
                </a:ext>
              </a:extLst>
            </p:cNvPr>
            <p:cNvSpPr txBox="1"/>
            <p:nvPr/>
          </p:nvSpPr>
          <p:spPr>
            <a:xfrm>
              <a:off x="8795537" y="4461751"/>
              <a:ext cx="1632178" cy="338554"/>
            </a:xfrm>
            <a:prstGeom prst="rect">
              <a:avLst/>
            </a:prstGeom>
            <a:noFill/>
          </p:spPr>
          <p:txBody>
            <a:bodyPr wrap="none" rtlCol="0">
              <a:spAutoFit/>
            </a:bodyPr>
            <a:lstStyle/>
            <a:p>
              <a:r>
                <a:rPr lang="en-ID"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26" name="Rectangle 25">
              <a:extLst>
                <a:ext uri="{FF2B5EF4-FFF2-40B4-BE49-F238E27FC236}">
                  <a16:creationId xmlns:a16="http://schemas.microsoft.com/office/drawing/2014/main" id="{A73EE15F-8118-4AE4-A733-590238F6BE66}"/>
                </a:ext>
              </a:extLst>
            </p:cNvPr>
            <p:cNvSpPr/>
            <p:nvPr/>
          </p:nvSpPr>
          <p:spPr>
            <a:xfrm>
              <a:off x="8795537" y="4711714"/>
              <a:ext cx="2682082" cy="900246"/>
            </a:xfrm>
            <a:prstGeom prst="rect">
              <a:avLst/>
            </a:prstGeom>
          </p:spPr>
          <p:txBody>
            <a:bodyPr wrap="square">
              <a:spAutoFit/>
            </a:bodyPr>
            <a:lstStyle/>
            <a:p>
              <a:pPr>
                <a:lnSpc>
                  <a:spcPct val="150000"/>
                </a:lnSpc>
              </a:pPr>
              <a:r>
                <a:rPr lang="id-ID" sz="1200" dirty="0">
                  <a:solidFill>
                    <a:schemeClr val="bg1">
                      <a:lumMod val="50000"/>
                    </a:schemeClr>
                  </a:solidFill>
                </a:rPr>
                <a:t>Suitable for all categories business and</a:t>
              </a:r>
              <a:r>
                <a:rPr lang="en-US" sz="1200" dirty="0">
                  <a:solidFill>
                    <a:schemeClr val="bg1">
                      <a:lumMod val="50000"/>
                    </a:schemeClr>
                  </a:solidFill>
                </a:rPr>
                <a:t> your awesome</a:t>
              </a:r>
              <a:r>
                <a:rPr lang="id-ID" sz="1200" dirty="0">
                  <a:solidFill>
                    <a:schemeClr val="bg1">
                      <a:lumMod val="50000"/>
                    </a:schemeClr>
                  </a:solidFill>
                </a:rPr>
                <a:t> personal presentation</a:t>
              </a:r>
            </a:p>
          </p:txBody>
        </p:sp>
        <p:sp>
          <p:nvSpPr>
            <p:cNvPr id="27" name="TextBox 26">
              <a:extLst>
                <a:ext uri="{FF2B5EF4-FFF2-40B4-BE49-F238E27FC236}">
                  <a16:creationId xmlns:a16="http://schemas.microsoft.com/office/drawing/2014/main" id="{48A6F209-414B-44FA-87ED-FA9115A7EFD4}"/>
                </a:ext>
              </a:extLst>
            </p:cNvPr>
            <p:cNvSpPr txBox="1"/>
            <p:nvPr/>
          </p:nvSpPr>
          <p:spPr>
            <a:xfrm>
              <a:off x="1574753" y="4631028"/>
              <a:ext cx="1632178" cy="338554"/>
            </a:xfrm>
            <a:prstGeom prst="rect">
              <a:avLst/>
            </a:prstGeom>
            <a:noFill/>
          </p:spPr>
          <p:txBody>
            <a:bodyPr wrap="none" rtlCol="0">
              <a:spAutoFit/>
            </a:bodyPr>
            <a:lstStyle/>
            <a:p>
              <a:pPr algn="r"/>
              <a:r>
                <a:rPr lang="en-ID" sz="1600">
                  <a:solidFill>
                    <a:schemeClr val="tx1">
                      <a:lumMod val="65000"/>
                      <a:lumOff val="35000"/>
                    </a:schemeClr>
                  </a:solidFill>
                  <a:latin typeface="+mj-lt"/>
                </a:rPr>
                <a:t>your title here</a:t>
              </a:r>
              <a:endParaRPr lang="id-ID" sz="1600" dirty="0">
                <a:solidFill>
                  <a:schemeClr val="tx1">
                    <a:lumMod val="65000"/>
                    <a:lumOff val="35000"/>
                  </a:schemeClr>
                </a:solidFill>
                <a:latin typeface="+mj-lt"/>
              </a:endParaRPr>
            </a:p>
          </p:txBody>
        </p:sp>
        <p:sp>
          <p:nvSpPr>
            <p:cNvPr id="28" name="Rectangle 27">
              <a:extLst>
                <a:ext uri="{FF2B5EF4-FFF2-40B4-BE49-F238E27FC236}">
                  <a16:creationId xmlns:a16="http://schemas.microsoft.com/office/drawing/2014/main" id="{4EFD276B-5531-4927-9EC9-8CC6647D436E}"/>
                </a:ext>
              </a:extLst>
            </p:cNvPr>
            <p:cNvSpPr/>
            <p:nvPr/>
          </p:nvSpPr>
          <p:spPr>
            <a:xfrm>
              <a:off x="508438" y="4880991"/>
              <a:ext cx="2698493" cy="900246"/>
            </a:xfrm>
            <a:prstGeom prst="rect">
              <a:avLst/>
            </a:prstGeom>
          </p:spPr>
          <p:txBody>
            <a:bodyPr wrap="square">
              <a:spAutoFit/>
            </a:bodyPr>
            <a:lstStyle/>
            <a:p>
              <a:pPr algn="r">
                <a:lnSpc>
                  <a:spcPct val="150000"/>
                </a:lnSpc>
              </a:pPr>
              <a:r>
                <a:rPr lang="id-ID" sz="1200" dirty="0">
                  <a:solidFill>
                    <a:schemeClr val="bg1">
                      <a:lumMod val="50000"/>
                    </a:schemeClr>
                  </a:solidFill>
                </a:rPr>
                <a:t>Suitable for all categories business and</a:t>
              </a:r>
              <a:r>
                <a:rPr lang="en-US" sz="1200" dirty="0">
                  <a:solidFill>
                    <a:schemeClr val="bg1">
                      <a:lumMod val="50000"/>
                    </a:schemeClr>
                  </a:solidFill>
                </a:rPr>
                <a:t> your awesome</a:t>
              </a:r>
              <a:r>
                <a:rPr lang="id-ID" sz="1200" dirty="0">
                  <a:solidFill>
                    <a:schemeClr val="bg1">
                      <a:lumMod val="50000"/>
                    </a:schemeClr>
                  </a:solidFill>
                </a:rPr>
                <a:t> personal presentation</a:t>
              </a:r>
            </a:p>
          </p:txBody>
        </p:sp>
        <p:grpSp>
          <p:nvGrpSpPr>
            <p:cNvPr id="29" name="Group 28">
              <a:extLst>
                <a:ext uri="{FF2B5EF4-FFF2-40B4-BE49-F238E27FC236}">
                  <a16:creationId xmlns:a16="http://schemas.microsoft.com/office/drawing/2014/main" id="{ABA1015B-6A88-44E6-8307-49F1E32DACDB}"/>
                </a:ext>
              </a:extLst>
            </p:cNvPr>
            <p:cNvGrpSpPr/>
            <p:nvPr/>
          </p:nvGrpSpPr>
          <p:grpSpPr>
            <a:xfrm>
              <a:off x="3259822" y="4731021"/>
              <a:ext cx="411732" cy="405933"/>
              <a:chOff x="9934575" y="-392112"/>
              <a:chExt cx="450850" cy="444500"/>
            </a:xfrm>
            <a:solidFill>
              <a:schemeClr val="accent1"/>
            </a:solidFill>
          </p:grpSpPr>
          <p:sp>
            <p:nvSpPr>
              <p:cNvPr id="30" name="Freeform 5">
                <a:extLst>
                  <a:ext uri="{FF2B5EF4-FFF2-40B4-BE49-F238E27FC236}">
                    <a16:creationId xmlns:a16="http://schemas.microsoft.com/office/drawing/2014/main" id="{B8979EB5-FBC0-4F6F-BF4C-1A3F240E3135}"/>
                  </a:ext>
                </a:extLst>
              </p:cNvPr>
              <p:cNvSpPr>
                <a:spLocks noEditPoints="1"/>
              </p:cNvSpPr>
              <p:nvPr/>
            </p:nvSpPr>
            <p:spPr bwMode="auto">
              <a:xfrm>
                <a:off x="9934575" y="-392112"/>
                <a:ext cx="450850" cy="444500"/>
              </a:xfrm>
              <a:custGeom>
                <a:avLst/>
                <a:gdLst>
                  <a:gd name="T0" fmla="*/ 111 w 120"/>
                  <a:gd name="T1" fmla="*/ 0 h 118"/>
                  <a:gd name="T2" fmla="*/ 9 w 120"/>
                  <a:gd name="T3" fmla="*/ 0 h 118"/>
                  <a:gd name="T4" fmla="*/ 0 w 120"/>
                  <a:gd name="T5" fmla="*/ 9 h 118"/>
                  <a:gd name="T6" fmla="*/ 0 w 120"/>
                  <a:gd name="T7" fmla="*/ 103 h 118"/>
                  <a:gd name="T8" fmla="*/ 9 w 120"/>
                  <a:gd name="T9" fmla="*/ 112 h 118"/>
                  <a:gd name="T10" fmla="*/ 16 w 120"/>
                  <a:gd name="T11" fmla="*/ 112 h 118"/>
                  <a:gd name="T12" fmla="*/ 16 w 120"/>
                  <a:gd name="T13" fmla="*/ 112 h 118"/>
                  <a:gd name="T14" fmla="*/ 22 w 120"/>
                  <a:gd name="T15" fmla="*/ 118 h 118"/>
                  <a:gd name="T16" fmla="*/ 28 w 120"/>
                  <a:gd name="T17" fmla="*/ 112 h 118"/>
                  <a:gd name="T18" fmla="*/ 28 w 120"/>
                  <a:gd name="T19" fmla="*/ 112 h 118"/>
                  <a:gd name="T20" fmla="*/ 92 w 120"/>
                  <a:gd name="T21" fmla="*/ 112 h 118"/>
                  <a:gd name="T22" fmla="*/ 92 w 120"/>
                  <a:gd name="T23" fmla="*/ 112 h 118"/>
                  <a:gd name="T24" fmla="*/ 98 w 120"/>
                  <a:gd name="T25" fmla="*/ 118 h 118"/>
                  <a:gd name="T26" fmla="*/ 104 w 120"/>
                  <a:gd name="T27" fmla="*/ 112 h 118"/>
                  <a:gd name="T28" fmla="*/ 104 w 120"/>
                  <a:gd name="T29" fmla="*/ 112 h 118"/>
                  <a:gd name="T30" fmla="*/ 111 w 120"/>
                  <a:gd name="T31" fmla="*/ 112 h 118"/>
                  <a:gd name="T32" fmla="*/ 120 w 120"/>
                  <a:gd name="T33" fmla="*/ 103 h 118"/>
                  <a:gd name="T34" fmla="*/ 120 w 120"/>
                  <a:gd name="T35" fmla="*/ 9 h 118"/>
                  <a:gd name="T36" fmla="*/ 111 w 120"/>
                  <a:gd name="T37" fmla="*/ 0 h 118"/>
                  <a:gd name="T38" fmla="*/ 112 w 120"/>
                  <a:gd name="T39" fmla="*/ 103 h 118"/>
                  <a:gd name="T40" fmla="*/ 111 w 120"/>
                  <a:gd name="T41" fmla="*/ 104 h 118"/>
                  <a:gd name="T42" fmla="*/ 9 w 120"/>
                  <a:gd name="T43" fmla="*/ 104 h 118"/>
                  <a:gd name="T44" fmla="*/ 8 w 120"/>
                  <a:gd name="T45" fmla="*/ 103 h 118"/>
                  <a:gd name="T46" fmla="*/ 8 w 120"/>
                  <a:gd name="T47" fmla="*/ 9 h 118"/>
                  <a:gd name="T48" fmla="*/ 9 w 120"/>
                  <a:gd name="T49" fmla="*/ 8 h 118"/>
                  <a:gd name="T50" fmla="*/ 111 w 120"/>
                  <a:gd name="T51" fmla="*/ 8 h 118"/>
                  <a:gd name="T52" fmla="*/ 112 w 120"/>
                  <a:gd name="T53" fmla="*/ 9 h 118"/>
                  <a:gd name="T54" fmla="*/ 112 w 120"/>
                  <a:gd name="T55"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8">
                    <a:moveTo>
                      <a:pt x="111" y="0"/>
                    </a:moveTo>
                    <a:cubicBezTo>
                      <a:pt x="9" y="0"/>
                      <a:pt x="9" y="0"/>
                      <a:pt x="9" y="0"/>
                    </a:cubicBezTo>
                    <a:cubicBezTo>
                      <a:pt x="4" y="0"/>
                      <a:pt x="0" y="4"/>
                      <a:pt x="0" y="9"/>
                    </a:cubicBezTo>
                    <a:cubicBezTo>
                      <a:pt x="0" y="103"/>
                      <a:pt x="0" y="103"/>
                      <a:pt x="0" y="103"/>
                    </a:cubicBezTo>
                    <a:cubicBezTo>
                      <a:pt x="0" y="108"/>
                      <a:pt x="4" y="112"/>
                      <a:pt x="9" y="112"/>
                    </a:cubicBezTo>
                    <a:cubicBezTo>
                      <a:pt x="16" y="112"/>
                      <a:pt x="16" y="112"/>
                      <a:pt x="16" y="112"/>
                    </a:cubicBezTo>
                    <a:cubicBezTo>
                      <a:pt x="16" y="112"/>
                      <a:pt x="16" y="112"/>
                      <a:pt x="16" y="112"/>
                    </a:cubicBezTo>
                    <a:cubicBezTo>
                      <a:pt x="16" y="115"/>
                      <a:pt x="19" y="118"/>
                      <a:pt x="22" y="118"/>
                    </a:cubicBezTo>
                    <a:cubicBezTo>
                      <a:pt x="25" y="118"/>
                      <a:pt x="28" y="115"/>
                      <a:pt x="28" y="112"/>
                    </a:cubicBezTo>
                    <a:cubicBezTo>
                      <a:pt x="28" y="112"/>
                      <a:pt x="28" y="112"/>
                      <a:pt x="28" y="112"/>
                    </a:cubicBezTo>
                    <a:cubicBezTo>
                      <a:pt x="92" y="112"/>
                      <a:pt x="92" y="112"/>
                      <a:pt x="92" y="112"/>
                    </a:cubicBezTo>
                    <a:cubicBezTo>
                      <a:pt x="92" y="112"/>
                      <a:pt x="92" y="112"/>
                      <a:pt x="92" y="112"/>
                    </a:cubicBezTo>
                    <a:cubicBezTo>
                      <a:pt x="92" y="115"/>
                      <a:pt x="95" y="118"/>
                      <a:pt x="98" y="118"/>
                    </a:cubicBezTo>
                    <a:cubicBezTo>
                      <a:pt x="101" y="118"/>
                      <a:pt x="104" y="115"/>
                      <a:pt x="104" y="112"/>
                    </a:cubicBezTo>
                    <a:cubicBezTo>
                      <a:pt x="104" y="112"/>
                      <a:pt x="104" y="112"/>
                      <a:pt x="104" y="112"/>
                    </a:cubicBezTo>
                    <a:cubicBezTo>
                      <a:pt x="111" y="112"/>
                      <a:pt x="111" y="112"/>
                      <a:pt x="111" y="112"/>
                    </a:cubicBezTo>
                    <a:cubicBezTo>
                      <a:pt x="116" y="112"/>
                      <a:pt x="120" y="108"/>
                      <a:pt x="120" y="103"/>
                    </a:cubicBezTo>
                    <a:cubicBezTo>
                      <a:pt x="120" y="9"/>
                      <a:pt x="120" y="9"/>
                      <a:pt x="120" y="9"/>
                    </a:cubicBezTo>
                    <a:cubicBezTo>
                      <a:pt x="120" y="4"/>
                      <a:pt x="116" y="0"/>
                      <a:pt x="111" y="0"/>
                    </a:cubicBezTo>
                    <a:close/>
                    <a:moveTo>
                      <a:pt x="112" y="103"/>
                    </a:moveTo>
                    <a:cubicBezTo>
                      <a:pt x="112" y="104"/>
                      <a:pt x="112" y="104"/>
                      <a:pt x="111" y="104"/>
                    </a:cubicBezTo>
                    <a:cubicBezTo>
                      <a:pt x="9" y="104"/>
                      <a:pt x="9" y="104"/>
                      <a:pt x="9" y="104"/>
                    </a:cubicBezTo>
                    <a:cubicBezTo>
                      <a:pt x="8" y="104"/>
                      <a:pt x="8" y="104"/>
                      <a:pt x="8" y="103"/>
                    </a:cubicBezTo>
                    <a:cubicBezTo>
                      <a:pt x="8" y="9"/>
                      <a:pt x="8" y="9"/>
                      <a:pt x="8" y="9"/>
                    </a:cubicBezTo>
                    <a:cubicBezTo>
                      <a:pt x="8" y="8"/>
                      <a:pt x="8" y="8"/>
                      <a:pt x="9" y="8"/>
                    </a:cubicBezTo>
                    <a:cubicBezTo>
                      <a:pt x="111" y="8"/>
                      <a:pt x="111" y="8"/>
                      <a:pt x="111" y="8"/>
                    </a:cubicBezTo>
                    <a:cubicBezTo>
                      <a:pt x="112" y="8"/>
                      <a:pt x="112" y="8"/>
                      <a:pt x="112" y="9"/>
                    </a:cubicBezTo>
                    <a:lnTo>
                      <a:pt x="112"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6">
                <a:extLst>
                  <a:ext uri="{FF2B5EF4-FFF2-40B4-BE49-F238E27FC236}">
                    <a16:creationId xmlns:a16="http://schemas.microsoft.com/office/drawing/2014/main" id="{278290E8-A520-4B56-9331-77348602C4A5}"/>
                  </a:ext>
                </a:extLst>
              </p:cNvPr>
              <p:cNvSpPr>
                <a:spLocks noEditPoints="1"/>
              </p:cNvSpPr>
              <p:nvPr/>
            </p:nvSpPr>
            <p:spPr bwMode="auto">
              <a:xfrm>
                <a:off x="10061575" y="-2794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8 h 52"/>
                  <a:gd name="T12" fmla="*/ 4 w 52"/>
                  <a:gd name="T13" fmla="*/ 26 h 52"/>
                  <a:gd name="T14" fmla="*/ 26 w 52"/>
                  <a:gd name="T15" fmla="*/ 4 h 52"/>
                  <a:gd name="T16" fmla="*/ 48 w 52"/>
                  <a:gd name="T17" fmla="*/ 26 h 52"/>
                  <a:gd name="T18" fmla="*/ 26 w 52"/>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26" y="48"/>
                    </a:moveTo>
                    <a:cubicBezTo>
                      <a:pt x="14" y="48"/>
                      <a:pt x="4" y="38"/>
                      <a:pt x="4" y="26"/>
                    </a:cubicBezTo>
                    <a:cubicBezTo>
                      <a:pt x="4" y="14"/>
                      <a:pt x="14" y="4"/>
                      <a:pt x="26" y="4"/>
                    </a:cubicBezTo>
                    <a:cubicBezTo>
                      <a:pt x="38" y="4"/>
                      <a:pt x="48" y="14"/>
                      <a:pt x="48" y="26"/>
                    </a:cubicBezTo>
                    <a:cubicBezTo>
                      <a:pt x="48" y="38"/>
                      <a:pt x="38" y="48"/>
                      <a:pt x="2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7">
                <a:extLst>
                  <a:ext uri="{FF2B5EF4-FFF2-40B4-BE49-F238E27FC236}">
                    <a16:creationId xmlns:a16="http://schemas.microsoft.com/office/drawing/2014/main" id="{999CCA89-6492-495E-9543-FC620F1CA9D3}"/>
                  </a:ext>
                </a:extLst>
              </p:cNvPr>
              <p:cNvSpPr>
                <a:spLocks noEditPoints="1"/>
              </p:cNvSpPr>
              <p:nvPr/>
            </p:nvSpPr>
            <p:spPr bwMode="auto">
              <a:xfrm>
                <a:off x="10121900" y="-246062"/>
                <a:ext cx="74613" cy="103188"/>
              </a:xfrm>
              <a:custGeom>
                <a:avLst/>
                <a:gdLst>
                  <a:gd name="T0" fmla="*/ 12 w 20"/>
                  <a:gd name="T1" fmla="*/ 7 h 27"/>
                  <a:gd name="T2" fmla="*/ 12 w 20"/>
                  <a:gd name="T3" fmla="*/ 2 h 27"/>
                  <a:gd name="T4" fmla="*/ 10 w 20"/>
                  <a:gd name="T5" fmla="*/ 0 h 27"/>
                  <a:gd name="T6" fmla="*/ 8 w 20"/>
                  <a:gd name="T7" fmla="*/ 2 h 27"/>
                  <a:gd name="T8" fmla="*/ 8 w 20"/>
                  <a:gd name="T9" fmla="*/ 7 h 27"/>
                  <a:gd name="T10" fmla="*/ 0 w 20"/>
                  <a:gd name="T11" fmla="*/ 17 h 27"/>
                  <a:gd name="T12" fmla="*/ 10 w 20"/>
                  <a:gd name="T13" fmla="*/ 27 h 27"/>
                  <a:gd name="T14" fmla="*/ 20 w 20"/>
                  <a:gd name="T15" fmla="*/ 17 h 27"/>
                  <a:gd name="T16" fmla="*/ 12 w 20"/>
                  <a:gd name="T17" fmla="*/ 7 h 27"/>
                  <a:gd name="T18" fmla="*/ 10 w 20"/>
                  <a:gd name="T19" fmla="*/ 23 h 27"/>
                  <a:gd name="T20" fmla="*/ 4 w 20"/>
                  <a:gd name="T21" fmla="*/ 17 h 27"/>
                  <a:gd name="T22" fmla="*/ 8 w 20"/>
                  <a:gd name="T23" fmla="*/ 11 h 27"/>
                  <a:gd name="T24" fmla="*/ 8 w 20"/>
                  <a:gd name="T25" fmla="*/ 14 h 27"/>
                  <a:gd name="T26" fmla="*/ 10 w 20"/>
                  <a:gd name="T27" fmla="*/ 16 h 27"/>
                  <a:gd name="T28" fmla="*/ 12 w 20"/>
                  <a:gd name="T29" fmla="*/ 14 h 27"/>
                  <a:gd name="T30" fmla="*/ 12 w 20"/>
                  <a:gd name="T31" fmla="*/ 11 h 27"/>
                  <a:gd name="T32" fmla="*/ 16 w 20"/>
                  <a:gd name="T33" fmla="*/ 17 h 27"/>
                  <a:gd name="T34" fmla="*/ 10 w 20"/>
                  <a:gd name="T3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7">
                    <a:moveTo>
                      <a:pt x="12" y="7"/>
                    </a:moveTo>
                    <a:cubicBezTo>
                      <a:pt x="12" y="2"/>
                      <a:pt x="12" y="2"/>
                      <a:pt x="12" y="2"/>
                    </a:cubicBezTo>
                    <a:cubicBezTo>
                      <a:pt x="12" y="1"/>
                      <a:pt x="11" y="0"/>
                      <a:pt x="10" y="0"/>
                    </a:cubicBezTo>
                    <a:cubicBezTo>
                      <a:pt x="9" y="0"/>
                      <a:pt x="8" y="1"/>
                      <a:pt x="8" y="2"/>
                    </a:cubicBezTo>
                    <a:cubicBezTo>
                      <a:pt x="8" y="7"/>
                      <a:pt x="8" y="7"/>
                      <a:pt x="8" y="7"/>
                    </a:cubicBezTo>
                    <a:cubicBezTo>
                      <a:pt x="3" y="8"/>
                      <a:pt x="0" y="12"/>
                      <a:pt x="0" y="17"/>
                    </a:cubicBezTo>
                    <a:cubicBezTo>
                      <a:pt x="0" y="23"/>
                      <a:pt x="4" y="27"/>
                      <a:pt x="10" y="27"/>
                    </a:cubicBezTo>
                    <a:cubicBezTo>
                      <a:pt x="16" y="27"/>
                      <a:pt x="20" y="23"/>
                      <a:pt x="20" y="17"/>
                    </a:cubicBezTo>
                    <a:cubicBezTo>
                      <a:pt x="20" y="12"/>
                      <a:pt x="17" y="8"/>
                      <a:pt x="12" y="7"/>
                    </a:cubicBezTo>
                    <a:close/>
                    <a:moveTo>
                      <a:pt x="10" y="23"/>
                    </a:moveTo>
                    <a:cubicBezTo>
                      <a:pt x="7" y="23"/>
                      <a:pt x="4" y="20"/>
                      <a:pt x="4" y="17"/>
                    </a:cubicBezTo>
                    <a:cubicBezTo>
                      <a:pt x="4" y="14"/>
                      <a:pt x="6" y="12"/>
                      <a:pt x="8" y="11"/>
                    </a:cubicBezTo>
                    <a:cubicBezTo>
                      <a:pt x="8" y="14"/>
                      <a:pt x="8" y="14"/>
                      <a:pt x="8" y="14"/>
                    </a:cubicBezTo>
                    <a:cubicBezTo>
                      <a:pt x="8" y="15"/>
                      <a:pt x="9" y="16"/>
                      <a:pt x="10" y="16"/>
                    </a:cubicBezTo>
                    <a:cubicBezTo>
                      <a:pt x="11" y="16"/>
                      <a:pt x="12" y="15"/>
                      <a:pt x="12" y="14"/>
                    </a:cubicBezTo>
                    <a:cubicBezTo>
                      <a:pt x="12" y="11"/>
                      <a:pt x="12" y="11"/>
                      <a:pt x="12" y="11"/>
                    </a:cubicBezTo>
                    <a:cubicBezTo>
                      <a:pt x="14" y="12"/>
                      <a:pt x="16" y="14"/>
                      <a:pt x="16" y="17"/>
                    </a:cubicBezTo>
                    <a:cubicBezTo>
                      <a:pt x="16" y="20"/>
                      <a:pt x="13" y="23"/>
                      <a:pt x="1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8">
                <a:extLst>
                  <a:ext uri="{FF2B5EF4-FFF2-40B4-BE49-F238E27FC236}">
                    <a16:creationId xmlns:a16="http://schemas.microsoft.com/office/drawing/2014/main" id="{05D78CE5-3AC9-46D0-BFE5-3F8195DE4C6F}"/>
                  </a:ext>
                </a:extLst>
              </p:cNvPr>
              <p:cNvSpPr>
                <a:spLocks noEditPoints="1"/>
              </p:cNvSpPr>
              <p:nvPr/>
            </p:nvSpPr>
            <p:spPr bwMode="auto">
              <a:xfrm>
                <a:off x="9994900" y="-331787"/>
                <a:ext cx="344488" cy="301625"/>
              </a:xfrm>
              <a:custGeom>
                <a:avLst/>
                <a:gdLst>
                  <a:gd name="T0" fmla="*/ 88 w 92"/>
                  <a:gd name="T1" fmla="*/ 13 h 80"/>
                  <a:gd name="T2" fmla="*/ 88 w 92"/>
                  <a:gd name="T3" fmla="*/ 5 h 80"/>
                  <a:gd name="T4" fmla="*/ 83 w 92"/>
                  <a:gd name="T5" fmla="*/ 0 h 80"/>
                  <a:gd name="T6" fmla="*/ 5 w 92"/>
                  <a:gd name="T7" fmla="*/ 0 h 80"/>
                  <a:gd name="T8" fmla="*/ 0 w 92"/>
                  <a:gd name="T9" fmla="*/ 5 h 80"/>
                  <a:gd name="T10" fmla="*/ 0 w 92"/>
                  <a:gd name="T11" fmla="*/ 75 h 80"/>
                  <a:gd name="T12" fmla="*/ 5 w 92"/>
                  <a:gd name="T13" fmla="*/ 80 h 80"/>
                  <a:gd name="T14" fmla="*/ 83 w 92"/>
                  <a:gd name="T15" fmla="*/ 80 h 80"/>
                  <a:gd name="T16" fmla="*/ 88 w 92"/>
                  <a:gd name="T17" fmla="*/ 75 h 80"/>
                  <a:gd name="T18" fmla="*/ 88 w 92"/>
                  <a:gd name="T19" fmla="*/ 69 h 80"/>
                  <a:gd name="T20" fmla="*/ 92 w 92"/>
                  <a:gd name="T21" fmla="*/ 63 h 80"/>
                  <a:gd name="T22" fmla="*/ 92 w 92"/>
                  <a:gd name="T23" fmla="*/ 59 h 80"/>
                  <a:gd name="T24" fmla="*/ 88 w 92"/>
                  <a:gd name="T25" fmla="*/ 53 h 80"/>
                  <a:gd name="T26" fmla="*/ 88 w 92"/>
                  <a:gd name="T27" fmla="*/ 29 h 80"/>
                  <a:gd name="T28" fmla="*/ 92 w 92"/>
                  <a:gd name="T29" fmla="*/ 23 h 80"/>
                  <a:gd name="T30" fmla="*/ 92 w 92"/>
                  <a:gd name="T31" fmla="*/ 19 h 80"/>
                  <a:gd name="T32" fmla="*/ 88 w 92"/>
                  <a:gd name="T33" fmla="*/ 13 h 80"/>
                  <a:gd name="T34" fmla="*/ 83 w 92"/>
                  <a:gd name="T35" fmla="*/ 76 h 80"/>
                  <a:gd name="T36" fmla="*/ 5 w 92"/>
                  <a:gd name="T37" fmla="*/ 76 h 80"/>
                  <a:gd name="T38" fmla="*/ 4 w 92"/>
                  <a:gd name="T39" fmla="*/ 75 h 80"/>
                  <a:gd name="T40" fmla="*/ 4 w 92"/>
                  <a:gd name="T41" fmla="*/ 5 h 80"/>
                  <a:gd name="T42" fmla="*/ 5 w 92"/>
                  <a:gd name="T43" fmla="*/ 4 h 80"/>
                  <a:gd name="T44" fmla="*/ 83 w 92"/>
                  <a:gd name="T45" fmla="*/ 4 h 80"/>
                  <a:gd name="T46" fmla="*/ 84 w 92"/>
                  <a:gd name="T47" fmla="*/ 5 h 80"/>
                  <a:gd name="T48" fmla="*/ 84 w 92"/>
                  <a:gd name="T49" fmla="*/ 13 h 80"/>
                  <a:gd name="T50" fmla="*/ 80 w 92"/>
                  <a:gd name="T51" fmla="*/ 19 h 80"/>
                  <a:gd name="T52" fmla="*/ 80 w 92"/>
                  <a:gd name="T53" fmla="*/ 23 h 80"/>
                  <a:gd name="T54" fmla="*/ 84 w 92"/>
                  <a:gd name="T55" fmla="*/ 29 h 80"/>
                  <a:gd name="T56" fmla="*/ 84 w 92"/>
                  <a:gd name="T57" fmla="*/ 53 h 80"/>
                  <a:gd name="T58" fmla="*/ 80 w 92"/>
                  <a:gd name="T59" fmla="*/ 59 h 80"/>
                  <a:gd name="T60" fmla="*/ 80 w 92"/>
                  <a:gd name="T61" fmla="*/ 63 h 80"/>
                  <a:gd name="T62" fmla="*/ 84 w 92"/>
                  <a:gd name="T63" fmla="*/ 69 h 80"/>
                  <a:gd name="T64" fmla="*/ 84 w 92"/>
                  <a:gd name="T65" fmla="*/ 75 h 80"/>
                  <a:gd name="T66" fmla="*/ 83 w 92"/>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80">
                    <a:moveTo>
                      <a:pt x="88" y="13"/>
                    </a:moveTo>
                    <a:cubicBezTo>
                      <a:pt x="88" y="5"/>
                      <a:pt x="88" y="5"/>
                      <a:pt x="88" y="5"/>
                    </a:cubicBezTo>
                    <a:cubicBezTo>
                      <a:pt x="88" y="2"/>
                      <a:pt x="86" y="0"/>
                      <a:pt x="83" y="0"/>
                    </a:cubicBezTo>
                    <a:cubicBezTo>
                      <a:pt x="5" y="0"/>
                      <a:pt x="5" y="0"/>
                      <a:pt x="5" y="0"/>
                    </a:cubicBezTo>
                    <a:cubicBezTo>
                      <a:pt x="2" y="0"/>
                      <a:pt x="0" y="2"/>
                      <a:pt x="0" y="5"/>
                    </a:cubicBezTo>
                    <a:cubicBezTo>
                      <a:pt x="0" y="75"/>
                      <a:pt x="0" y="75"/>
                      <a:pt x="0" y="75"/>
                    </a:cubicBezTo>
                    <a:cubicBezTo>
                      <a:pt x="0" y="78"/>
                      <a:pt x="2" y="80"/>
                      <a:pt x="5" y="80"/>
                    </a:cubicBezTo>
                    <a:cubicBezTo>
                      <a:pt x="83" y="80"/>
                      <a:pt x="83" y="80"/>
                      <a:pt x="83" y="80"/>
                    </a:cubicBezTo>
                    <a:cubicBezTo>
                      <a:pt x="86" y="80"/>
                      <a:pt x="88" y="78"/>
                      <a:pt x="88" y="75"/>
                    </a:cubicBezTo>
                    <a:cubicBezTo>
                      <a:pt x="88" y="69"/>
                      <a:pt x="88" y="69"/>
                      <a:pt x="88" y="69"/>
                    </a:cubicBezTo>
                    <a:cubicBezTo>
                      <a:pt x="90" y="68"/>
                      <a:pt x="92" y="66"/>
                      <a:pt x="92" y="63"/>
                    </a:cubicBezTo>
                    <a:cubicBezTo>
                      <a:pt x="92" y="59"/>
                      <a:pt x="92" y="59"/>
                      <a:pt x="92" y="59"/>
                    </a:cubicBezTo>
                    <a:cubicBezTo>
                      <a:pt x="92" y="56"/>
                      <a:pt x="90" y="54"/>
                      <a:pt x="88" y="53"/>
                    </a:cubicBezTo>
                    <a:cubicBezTo>
                      <a:pt x="88" y="29"/>
                      <a:pt x="88" y="29"/>
                      <a:pt x="88" y="29"/>
                    </a:cubicBezTo>
                    <a:cubicBezTo>
                      <a:pt x="90" y="28"/>
                      <a:pt x="92" y="26"/>
                      <a:pt x="92" y="23"/>
                    </a:cubicBezTo>
                    <a:cubicBezTo>
                      <a:pt x="92" y="19"/>
                      <a:pt x="92" y="19"/>
                      <a:pt x="92" y="19"/>
                    </a:cubicBezTo>
                    <a:cubicBezTo>
                      <a:pt x="92" y="16"/>
                      <a:pt x="90" y="14"/>
                      <a:pt x="88" y="13"/>
                    </a:cubicBezTo>
                    <a:close/>
                    <a:moveTo>
                      <a:pt x="83" y="76"/>
                    </a:moveTo>
                    <a:cubicBezTo>
                      <a:pt x="5" y="76"/>
                      <a:pt x="5" y="76"/>
                      <a:pt x="5" y="76"/>
                    </a:cubicBezTo>
                    <a:cubicBezTo>
                      <a:pt x="4" y="76"/>
                      <a:pt x="4" y="76"/>
                      <a:pt x="4" y="75"/>
                    </a:cubicBezTo>
                    <a:cubicBezTo>
                      <a:pt x="4" y="5"/>
                      <a:pt x="4" y="5"/>
                      <a:pt x="4" y="5"/>
                    </a:cubicBezTo>
                    <a:cubicBezTo>
                      <a:pt x="4" y="4"/>
                      <a:pt x="4" y="4"/>
                      <a:pt x="5" y="4"/>
                    </a:cubicBezTo>
                    <a:cubicBezTo>
                      <a:pt x="83" y="4"/>
                      <a:pt x="83" y="4"/>
                      <a:pt x="83" y="4"/>
                    </a:cubicBezTo>
                    <a:cubicBezTo>
                      <a:pt x="84" y="4"/>
                      <a:pt x="84" y="4"/>
                      <a:pt x="84" y="5"/>
                    </a:cubicBezTo>
                    <a:cubicBezTo>
                      <a:pt x="84" y="13"/>
                      <a:pt x="84" y="13"/>
                      <a:pt x="84" y="13"/>
                    </a:cubicBezTo>
                    <a:cubicBezTo>
                      <a:pt x="82" y="14"/>
                      <a:pt x="80" y="16"/>
                      <a:pt x="80" y="19"/>
                    </a:cubicBezTo>
                    <a:cubicBezTo>
                      <a:pt x="80" y="23"/>
                      <a:pt x="80" y="23"/>
                      <a:pt x="80" y="23"/>
                    </a:cubicBezTo>
                    <a:cubicBezTo>
                      <a:pt x="80" y="26"/>
                      <a:pt x="82" y="28"/>
                      <a:pt x="84" y="29"/>
                    </a:cubicBezTo>
                    <a:cubicBezTo>
                      <a:pt x="84" y="53"/>
                      <a:pt x="84" y="53"/>
                      <a:pt x="84" y="53"/>
                    </a:cubicBezTo>
                    <a:cubicBezTo>
                      <a:pt x="82" y="54"/>
                      <a:pt x="80" y="56"/>
                      <a:pt x="80" y="59"/>
                    </a:cubicBezTo>
                    <a:cubicBezTo>
                      <a:pt x="80" y="63"/>
                      <a:pt x="80" y="63"/>
                      <a:pt x="80" y="63"/>
                    </a:cubicBezTo>
                    <a:cubicBezTo>
                      <a:pt x="80" y="66"/>
                      <a:pt x="82" y="68"/>
                      <a:pt x="84" y="69"/>
                    </a:cubicBezTo>
                    <a:cubicBezTo>
                      <a:pt x="84" y="75"/>
                      <a:pt x="84" y="75"/>
                      <a:pt x="84" y="75"/>
                    </a:cubicBezTo>
                    <a:cubicBezTo>
                      <a:pt x="84" y="76"/>
                      <a:pt x="84" y="76"/>
                      <a:pt x="8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4" name="Freeform 22">
              <a:extLst>
                <a:ext uri="{FF2B5EF4-FFF2-40B4-BE49-F238E27FC236}">
                  <a16:creationId xmlns:a16="http://schemas.microsoft.com/office/drawing/2014/main" id="{0B5492CC-B8B0-4443-AD86-8AA396FA7C31}"/>
                </a:ext>
              </a:extLst>
            </p:cNvPr>
            <p:cNvSpPr>
              <a:spLocks noEditPoints="1"/>
            </p:cNvSpPr>
            <p:nvPr/>
          </p:nvSpPr>
          <p:spPr bwMode="auto">
            <a:xfrm>
              <a:off x="8385483" y="1934848"/>
              <a:ext cx="450225" cy="324473"/>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5" name="Group 34">
              <a:extLst>
                <a:ext uri="{FF2B5EF4-FFF2-40B4-BE49-F238E27FC236}">
                  <a16:creationId xmlns:a16="http://schemas.microsoft.com/office/drawing/2014/main" id="{DF634AEC-B1F9-44A3-961B-190A89A36C02}"/>
                </a:ext>
              </a:extLst>
            </p:cNvPr>
            <p:cNvGrpSpPr/>
            <p:nvPr/>
          </p:nvGrpSpPr>
          <p:grpSpPr>
            <a:xfrm>
              <a:off x="8341785" y="4567079"/>
              <a:ext cx="392640" cy="391555"/>
              <a:chOff x="8521700" y="4130676"/>
              <a:chExt cx="574675" cy="573087"/>
            </a:xfrm>
            <a:solidFill>
              <a:schemeClr val="accent4"/>
            </a:solidFill>
          </p:grpSpPr>
          <p:sp>
            <p:nvSpPr>
              <p:cNvPr id="36" name="Freeform 32">
                <a:extLst>
                  <a:ext uri="{FF2B5EF4-FFF2-40B4-BE49-F238E27FC236}">
                    <a16:creationId xmlns:a16="http://schemas.microsoft.com/office/drawing/2014/main" id="{D9886CDF-5866-41F4-8F1D-AB75E5FC377C}"/>
                  </a:ext>
                </a:extLst>
              </p:cNvPr>
              <p:cNvSpPr>
                <a:spLocks/>
              </p:cNvSpPr>
              <p:nvPr/>
            </p:nvSpPr>
            <p:spPr bwMode="auto">
              <a:xfrm>
                <a:off x="8521700" y="4322763"/>
                <a:ext cx="360363" cy="381000"/>
              </a:xfrm>
              <a:custGeom>
                <a:avLst/>
                <a:gdLst>
                  <a:gd name="T0" fmla="*/ 47 w 121"/>
                  <a:gd name="T1" fmla="*/ 128 h 128"/>
                  <a:gd name="T2" fmla="*/ 22 w 121"/>
                  <a:gd name="T3" fmla="*/ 118 h 128"/>
                  <a:gd name="T4" fmla="*/ 14 w 121"/>
                  <a:gd name="T5" fmla="*/ 110 h 128"/>
                  <a:gd name="T6" fmla="*/ 14 w 121"/>
                  <a:gd name="T7" fmla="*/ 58 h 128"/>
                  <a:gd name="T8" fmla="*/ 58 w 121"/>
                  <a:gd name="T9" fmla="*/ 14 h 128"/>
                  <a:gd name="T10" fmla="*/ 89 w 121"/>
                  <a:gd name="T11" fmla="*/ 0 h 128"/>
                  <a:gd name="T12" fmla="*/ 119 w 121"/>
                  <a:gd name="T13" fmla="*/ 18 h 128"/>
                  <a:gd name="T14" fmla="*/ 118 w 121"/>
                  <a:gd name="T15" fmla="*/ 27 h 128"/>
                  <a:gd name="T16" fmla="*/ 109 w 121"/>
                  <a:gd name="T17" fmla="*/ 26 h 128"/>
                  <a:gd name="T18" fmla="*/ 88 w 121"/>
                  <a:gd name="T19" fmla="*/ 12 h 128"/>
                  <a:gd name="T20" fmla="*/ 66 w 121"/>
                  <a:gd name="T21" fmla="*/ 22 h 128"/>
                  <a:gd name="T22" fmla="*/ 22 w 121"/>
                  <a:gd name="T23" fmla="*/ 66 h 128"/>
                  <a:gd name="T24" fmla="*/ 22 w 121"/>
                  <a:gd name="T25" fmla="*/ 102 h 128"/>
                  <a:gd name="T26" fmla="*/ 30 w 121"/>
                  <a:gd name="T27" fmla="*/ 110 h 128"/>
                  <a:gd name="T28" fmla="*/ 48 w 121"/>
                  <a:gd name="T29" fmla="*/ 116 h 128"/>
                  <a:gd name="T30" fmla="*/ 70 w 121"/>
                  <a:gd name="T31" fmla="*/ 106 h 128"/>
                  <a:gd name="T32" fmla="*/ 102 w 121"/>
                  <a:gd name="T33" fmla="*/ 74 h 128"/>
                  <a:gd name="T34" fmla="*/ 110 w 121"/>
                  <a:gd name="T35" fmla="*/ 74 h 128"/>
                  <a:gd name="T36" fmla="*/ 110 w 121"/>
                  <a:gd name="T37" fmla="*/ 82 h 128"/>
                  <a:gd name="T38" fmla="*/ 78 w 121"/>
                  <a:gd name="T39" fmla="*/ 114 h 128"/>
                  <a:gd name="T40" fmla="*/ 49 w 121"/>
                  <a:gd name="T41" fmla="*/ 128 h 128"/>
                  <a:gd name="T42" fmla="*/ 47 w 121"/>
                  <a:gd name="T4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8">
                    <a:moveTo>
                      <a:pt x="47" y="128"/>
                    </a:moveTo>
                    <a:cubicBezTo>
                      <a:pt x="37" y="128"/>
                      <a:pt x="28" y="125"/>
                      <a:pt x="22" y="118"/>
                    </a:cubicBezTo>
                    <a:cubicBezTo>
                      <a:pt x="14" y="110"/>
                      <a:pt x="14" y="110"/>
                      <a:pt x="14" y="110"/>
                    </a:cubicBezTo>
                    <a:cubicBezTo>
                      <a:pt x="0" y="96"/>
                      <a:pt x="0" y="72"/>
                      <a:pt x="14" y="58"/>
                    </a:cubicBezTo>
                    <a:cubicBezTo>
                      <a:pt x="58" y="14"/>
                      <a:pt x="58" y="14"/>
                      <a:pt x="58" y="14"/>
                    </a:cubicBezTo>
                    <a:cubicBezTo>
                      <a:pt x="70" y="2"/>
                      <a:pt x="81" y="0"/>
                      <a:pt x="89" y="0"/>
                    </a:cubicBezTo>
                    <a:cubicBezTo>
                      <a:pt x="100" y="1"/>
                      <a:pt x="111" y="7"/>
                      <a:pt x="119" y="18"/>
                    </a:cubicBezTo>
                    <a:cubicBezTo>
                      <a:pt x="121" y="21"/>
                      <a:pt x="120" y="25"/>
                      <a:pt x="118" y="27"/>
                    </a:cubicBezTo>
                    <a:cubicBezTo>
                      <a:pt x="115" y="29"/>
                      <a:pt x="111" y="28"/>
                      <a:pt x="109" y="26"/>
                    </a:cubicBezTo>
                    <a:cubicBezTo>
                      <a:pt x="103" y="17"/>
                      <a:pt x="96" y="13"/>
                      <a:pt x="88" y="12"/>
                    </a:cubicBezTo>
                    <a:cubicBezTo>
                      <a:pt x="81" y="12"/>
                      <a:pt x="73" y="15"/>
                      <a:pt x="66" y="22"/>
                    </a:cubicBezTo>
                    <a:cubicBezTo>
                      <a:pt x="22" y="66"/>
                      <a:pt x="22" y="66"/>
                      <a:pt x="22" y="66"/>
                    </a:cubicBezTo>
                    <a:cubicBezTo>
                      <a:pt x="13" y="76"/>
                      <a:pt x="13" y="92"/>
                      <a:pt x="22" y="102"/>
                    </a:cubicBezTo>
                    <a:cubicBezTo>
                      <a:pt x="30" y="110"/>
                      <a:pt x="30" y="110"/>
                      <a:pt x="30" y="110"/>
                    </a:cubicBezTo>
                    <a:cubicBezTo>
                      <a:pt x="35" y="114"/>
                      <a:pt x="41" y="117"/>
                      <a:pt x="48" y="116"/>
                    </a:cubicBezTo>
                    <a:cubicBezTo>
                      <a:pt x="56" y="116"/>
                      <a:pt x="63" y="112"/>
                      <a:pt x="70" y="106"/>
                    </a:cubicBezTo>
                    <a:cubicBezTo>
                      <a:pt x="102" y="74"/>
                      <a:pt x="102" y="74"/>
                      <a:pt x="102" y="74"/>
                    </a:cubicBezTo>
                    <a:cubicBezTo>
                      <a:pt x="104" y="71"/>
                      <a:pt x="108" y="71"/>
                      <a:pt x="110" y="74"/>
                    </a:cubicBezTo>
                    <a:cubicBezTo>
                      <a:pt x="113" y="76"/>
                      <a:pt x="113" y="80"/>
                      <a:pt x="110" y="82"/>
                    </a:cubicBezTo>
                    <a:cubicBezTo>
                      <a:pt x="78" y="114"/>
                      <a:pt x="78" y="114"/>
                      <a:pt x="78" y="114"/>
                    </a:cubicBezTo>
                    <a:cubicBezTo>
                      <a:pt x="70" y="123"/>
                      <a:pt x="59" y="128"/>
                      <a:pt x="49" y="128"/>
                    </a:cubicBezTo>
                    <a:cubicBezTo>
                      <a:pt x="48" y="128"/>
                      <a:pt x="47" y="128"/>
                      <a:pt x="47"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3">
                <a:extLst>
                  <a:ext uri="{FF2B5EF4-FFF2-40B4-BE49-F238E27FC236}">
                    <a16:creationId xmlns:a16="http://schemas.microsoft.com/office/drawing/2014/main" id="{9941FFA5-F85A-481B-957A-CDBD38EEAAFC}"/>
                  </a:ext>
                </a:extLst>
              </p:cNvPr>
              <p:cNvSpPr>
                <a:spLocks/>
              </p:cNvSpPr>
              <p:nvPr/>
            </p:nvSpPr>
            <p:spPr bwMode="auto">
              <a:xfrm>
                <a:off x="8769350" y="4130676"/>
                <a:ext cx="327025" cy="392113"/>
              </a:xfrm>
              <a:custGeom>
                <a:avLst/>
                <a:gdLst>
                  <a:gd name="T0" fmla="*/ 29 w 110"/>
                  <a:gd name="T1" fmla="*/ 132 h 132"/>
                  <a:gd name="T2" fmla="*/ 26 w 110"/>
                  <a:gd name="T3" fmla="*/ 132 h 132"/>
                  <a:gd name="T4" fmla="*/ 2 w 110"/>
                  <a:gd name="T5" fmla="*/ 118 h 132"/>
                  <a:gd name="T6" fmla="*/ 4 w 110"/>
                  <a:gd name="T7" fmla="*/ 110 h 132"/>
                  <a:gd name="T8" fmla="*/ 12 w 110"/>
                  <a:gd name="T9" fmla="*/ 112 h 132"/>
                  <a:gd name="T10" fmla="*/ 27 w 110"/>
                  <a:gd name="T11" fmla="*/ 120 h 132"/>
                  <a:gd name="T12" fmla="*/ 43 w 110"/>
                  <a:gd name="T13" fmla="*/ 115 h 132"/>
                  <a:gd name="T14" fmla="*/ 91 w 110"/>
                  <a:gd name="T15" fmla="*/ 67 h 132"/>
                  <a:gd name="T16" fmla="*/ 98 w 110"/>
                  <a:gd name="T17" fmla="*/ 51 h 132"/>
                  <a:gd name="T18" fmla="*/ 91 w 110"/>
                  <a:gd name="T19" fmla="*/ 35 h 132"/>
                  <a:gd name="T20" fmla="*/ 83 w 110"/>
                  <a:gd name="T21" fmla="*/ 27 h 132"/>
                  <a:gd name="T22" fmla="*/ 47 w 110"/>
                  <a:gd name="T23" fmla="*/ 23 h 132"/>
                  <a:gd name="T24" fmla="*/ 11 w 110"/>
                  <a:gd name="T25" fmla="*/ 59 h 132"/>
                  <a:gd name="T26" fmla="*/ 3 w 110"/>
                  <a:gd name="T27" fmla="*/ 59 h 132"/>
                  <a:gd name="T28" fmla="*/ 3 w 110"/>
                  <a:gd name="T29" fmla="*/ 51 h 132"/>
                  <a:gd name="T30" fmla="*/ 39 w 110"/>
                  <a:gd name="T31" fmla="*/ 15 h 132"/>
                  <a:gd name="T32" fmla="*/ 91 w 110"/>
                  <a:gd name="T33" fmla="*/ 19 h 132"/>
                  <a:gd name="T34" fmla="*/ 99 w 110"/>
                  <a:gd name="T35" fmla="*/ 27 h 132"/>
                  <a:gd name="T36" fmla="*/ 110 w 110"/>
                  <a:gd name="T37" fmla="*/ 51 h 132"/>
                  <a:gd name="T38" fmla="*/ 99 w 110"/>
                  <a:gd name="T39" fmla="*/ 75 h 132"/>
                  <a:gd name="T40" fmla="*/ 51 w 110"/>
                  <a:gd name="T41" fmla="*/ 123 h 132"/>
                  <a:gd name="T42" fmla="*/ 29 w 110"/>
                  <a:gd name="T4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2">
                    <a:moveTo>
                      <a:pt x="29" y="132"/>
                    </a:moveTo>
                    <a:cubicBezTo>
                      <a:pt x="28" y="132"/>
                      <a:pt x="27" y="132"/>
                      <a:pt x="26" y="132"/>
                    </a:cubicBezTo>
                    <a:cubicBezTo>
                      <a:pt x="16" y="131"/>
                      <a:pt x="7" y="126"/>
                      <a:pt x="2" y="118"/>
                    </a:cubicBezTo>
                    <a:cubicBezTo>
                      <a:pt x="0" y="116"/>
                      <a:pt x="1" y="112"/>
                      <a:pt x="4" y="110"/>
                    </a:cubicBezTo>
                    <a:cubicBezTo>
                      <a:pt x="6" y="108"/>
                      <a:pt x="10" y="109"/>
                      <a:pt x="12" y="112"/>
                    </a:cubicBezTo>
                    <a:cubicBezTo>
                      <a:pt x="15" y="116"/>
                      <a:pt x="21" y="120"/>
                      <a:pt x="27" y="120"/>
                    </a:cubicBezTo>
                    <a:cubicBezTo>
                      <a:pt x="33" y="121"/>
                      <a:pt x="39" y="119"/>
                      <a:pt x="43" y="115"/>
                    </a:cubicBezTo>
                    <a:cubicBezTo>
                      <a:pt x="91" y="67"/>
                      <a:pt x="91" y="67"/>
                      <a:pt x="91" y="67"/>
                    </a:cubicBezTo>
                    <a:cubicBezTo>
                      <a:pt x="95" y="62"/>
                      <a:pt x="98" y="57"/>
                      <a:pt x="98" y="51"/>
                    </a:cubicBezTo>
                    <a:cubicBezTo>
                      <a:pt x="98" y="45"/>
                      <a:pt x="95" y="40"/>
                      <a:pt x="91" y="35"/>
                    </a:cubicBezTo>
                    <a:cubicBezTo>
                      <a:pt x="83" y="27"/>
                      <a:pt x="83" y="27"/>
                      <a:pt x="83" y="27"/>
                    </a:cubicBezTo>
                    <a:cubicBezTo>
                      <a:pt x="73" y="18"/>
                      <a:pt x="57" y="14"/>
                      <a:pt x="47" y="23"/>
                    </a:cubicBezTo>
                    <a:cubicBezTo>
                      <a:pt x="11" y="59"/>
                      <a:pt x="11" y="59"/>
                      <a:pt x="11" y="59"/>
                    </a:cubicBezTo>
                    <a:cubicBezTo>
                      <a:pt x="9" y="62"/>
                      <a:pt x="5" y="62"/>
                      <a:pt x="3" y="59"/>
                    </a:cubicBezTo>
                    <a:cubicBezTo>
                      <a:pt x="0" y="57"/>
                      <a:pt x="0" y="53"/>
                      <a:pt x="3" y="51"/>
                    </a:cubicBezTo>
                    <a:cubicBezTo>
                      <a:pt x="39" y="15"/>
                      <a:pt x="39" y="15"/>
                      <a:pt x="39" y="15"/>
                    </a:cubicBezTo>
                    <a:cubicBezTo>
                      <a:pt x="53" y="0"/>
                      <a:pt x="78" y="5"/>
                      <a:pt x="91" y="19"/>
                    </a:cubicBezTo>
                    <a:cubicBezTo>
                      <a:pt x="99" y="27"/>
                      <a:pt x="99" y="27"/>
                      <a:pt x="99" y="27"/>
                    </a:cubicBezTo>
                    <a:cubicBezTo>
                      <a:pt x="106" y="34"/>
                      <a:pt x="110" y="42"/>
                      <a:pt x="110" y="51"/>
                    </a:cubicBezTo>
                    <a:cubicBezTo>
                      <a:pt x="110" y="60"/>
                      <a:pt x="106" y="68"/>
                      <a:pt x="99" y="75"/>
                    </a:cubicBezTo>
                    <a:cubicBezTo>
                      <a:pt x="51" y="123"/>
                      <a:pt x="51" y="123"/>
                      <a:pt x="51" y="123"/>
                    </a:cubicBezTo>
                    <a:cubicBezTo>
                      <a:pt x="45" y="129"/>
                      <a:pt x="38" y="132"/>
                      <a:pt x="29"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8" name="Group 37">
              <a:extLst>
                <a:ext uri="{FF2B5EF4-FFF2-40B4-BE49-F238E27FC236}">
                  <a16:creationId xmlns:a16="http://schemas.microsoft.com/office/drawing/2014/main" id="{F4243320-F0FC-4820-86AD-F9641397D911}"/>
                </a:ext>
              </a:extLst>
            </p:cNvPr>
            <p:cNvGrpSpPr/>
            <p:nvPr/>
          </p:nvGrpSpPr>
          <p:grpSpPr>
            <a:xfrm>
              <a:off x="3112767" y="1877567"/>
              <a:ext cx="312722" cy="436089"/>
              <a:chOff x="6924675" y="5064125"/>
              <a:chExt cx="346075" cy="482600"/>
            </a:xfrm>
            <a:solidFill>
              <a:schemeClr val="accent3"/>
            </a:solidFill>
          </p:grpSpPr>
          <p:sp>
            <p:nvSpPr>
              <p:cNvPr id="39" name="Freeform 331">
                <a:extLst>
                  <a:ext uri="{FF2B5EF4-FFF2-40B4-BE49-F238E27FC236}">
                    <a16:creationId xmlns:a16="http://schemas.microsoft.com/office/drawing/2014/main" id="{4498B8E2-656C-4275-8E97-3F387C881799}"/>
                  </a:ext>
                </a:extLst>
              </p:cNvPr>
              <p:cNvSpPr>
                <a:spLocks noEditPoints="1"/>
              </p:cNvSpPr>
              <p:nvPr/>
            </p:nvSpPr>
            <p:spPr bwMode="auto">
              <a:xfrm>
                <a:off x="6924675" y="5064125"/>
                <a:ext cx="346075" cy="482600"/>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32">
                <a:extLst>
                  <a:ext uri="{FF2B5EF4-FFF2-40B4-BE49-F238E27FC236}">
                    <a16:creationId xmlns:a16="http://schemas.microsoft.com/office/drawing/2014/main" id="{D7C23BE0-804F-4377-AC89-8C24BAF68C2D}"/>
                  </a:ext>
                </a:extLst>
              </p:cNvPr>
              <p:cNvSpPr>
                <a:spLocks/>
              </p:cNvSpPr>
              <p:nvPr/>
            </p:nvSpPr>
            <p:spPr bwMode="auto">
              <a:xfrm>
                <a:off x="6981825" y="5272088"/>
                <a:ext cx="214313" cy="17303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41" name="Group 40">
            <a:extLst>
              <a:ext uri="{FF2B5EF4-FFF2-40B4-BE49-F238E27FC236}">
                <a16:creationId xmlns:a16="http://schemas.microsoft.com/office/drawing/2014/main" id="{43ECD3BD-0890-460D-A8F7-6C5669A742CC}"/>
              </a:ext>
            </a:extLst>
          </p:cNvPr>
          <p:cNvGrpSpPr/>
          <p:nvPr/>
        </p:nvGrpSpPr>
        <p:grpSpPr>
          <a:xfrm flipH="1">
            <a:off x="0" y="-24053"/>
            <a:ext cx="4908789" cy="1465757"/>
            <a:chOff x="7283212" y="-24053"/>
            <a:chExt cx="4908789" cy="1465757"/>
          </a:xfrm>
        </p:grpSpPr>
        <p:sp>
          <p:nvSpPr>
            <p:cNvPr id="42" name="Rectangle 41">
              <a:extLst>
                <a:ext uri="{FF2B5EF4-FFF2-40B4-BE49-F238E27FC236}">
                  <a16:creationId xmlns:a16="http://schemas.microsoft.com/office/drawing/2014/main" id="{B1979CB3-244B-4137-A2B0-323F080CAF3D}"/>
                </a:ext>
              </a:extLst>
            </p:cNvPr>
            <p:cNvSpPr/>
            <p:nvPr/>
          </p:nvSpPr>
          <p:spPr>
            <a:xfrm>
              <a:off x="10444163" y="-24053"/>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43" name="TextBox 42">
              <a:extLst>
                <a:ext uri="{FF2B5EF4-FFF2-40B4-BE49-F238E27FC236}">
                  <a16:creationId xmlns:a16="http://schemas.microsoft.com/office/drawing/2014/main" id="{C92B874A-F300-4BE1-B51E-71F11210B25E}"/>
                </a:ext>
              </a:extLst>
            </p:cNvPr>
            <p:cNvSpPr txBox="1"/>
            <p:nvPr/>
          </p:nvSpPr>
          <p:spPr>
            <a:xfrm>
              <a:off x="7283212" y="460770"/>
              <a:ext cx="4034870" cy="646331"/>
            </a:xfrm>
            <a:prstGeom prst="rect">
              <a:avLst/>
            </a:prstGeom>
            <a:noFill/>
          </p:spPr>
          <p:txBody>
            <a:bodyPr wrap="square" rtlCol="0" anchor="ctr">
              <a:spAutoFit/>
            </a:bodyPr>
            <a:lstStyle/>
            <a:p>
              <a:r>
                <a:rPr lang="en-US" sz="3600" spc="-300">
                  <a:solidFill>
                    <a:schemeClr val="tx1">
                      <a:lumMod val="65000"/>
                      <a:lumOff val="35000"/>
                    </a:schemeClr>
                  </a:solidFill>
                  <a:latin typeface="+mj-lt"/>
                </a:rPr>
                <a:t>Infographic</a:t>
              </a:r>
              <a:endParaRPr lang="en-ID" sz="3600" spc="-300">
                <a:solidFill>
                  <a:schemeClr val="tx1">
                    <a:lumMod val="65000"/>
                    <a:lumOff val="35000"/>
                  </a:schemeClr>
                </a:solidFill>
                <a:latin typeface="+mj-lt"/>
              </a:endParaRPr>
            </a:p>
          </p:txBody>
        </p:sp>
      </p:grpSp>
    </p:spTree>
    <p:extLst>
      <p:ext uri="{BB962C8B-B14F-4D97-AF65-F5344CB8AC3E}">
        <p14:creationId xmlns:p14="http://schemas.microsoft.com/office/powerpoint/2010/main" val="1364775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1EEFA27-93C6-4B60-99EF-B6361DF55840}"/>
              </a:ext>
            </a:extLst>
          </p:cNvPr>
          <p:cNvGrpSpPr/>
          <p:nvPr/>
        </p:nvGrpSpPr>
        <p:grpSpPr>
          <a:xfrm>
            <a:off x="2725238" y="1384100"/>
            <a:ext cx="10250391" cy="5077165"/>
            <a:chOff x="327104" y="1009727"/>
            <a:chExt cx="7140279" cy="3536682"/>
          </a:xfrm>
          <a:solidFill>
            <a:schemeClr val="bg1">
              <a:lumMod val="85000"/>
            </a:schemeClr>
          </a:solidFill>
        </p:grpSpPr>
        <p:sp>
          <p:nvSpPr>
            <p:cNvPr id="6" name="Freeform 6">
              <a:extLst>
                <a:ext uri="{FF2B5EF4-FFF2-40B4-BE49-F238E27FC236}">
                  <a16:creationId xmlns:a16="http://schemas.microsoft.com/office/drawing/2014/main" id="{56B72139-A5BB-4629-BB2B-C21FD5A6BB19}"/>
                </a:ext>
              </a:extLst>
            </p:cNvPr>
            <p:cNvSpPr>
              <a:spLocks/>
            </p:cNvSpPr>
            <p:nvPr/>
          </p:nvSpPr>
          <p:spPr bwMode="auto">
            <a:xfrm>
              <a:off x="3329689" y="2512879"/>
              <a:ext cx="1361883" cy="1524218"/>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nvGrpSpPr>
            <p:cNvPr id="7" name="Group 6">
              <a:extLst>
                <a:ext uri="{FF2B5EF4-FFF2-40B4-BE49-F238E27FC236}">
                  <a16:creationId xmlns:a16="http://schemas.microsoft.com/office/drawing/2014/main" id="{1CBA3350-BC24-4267-866C-5858EB5CEDE0}"/>
                </a:ext>
              </a:extLst>
            </p:cNvPr>
            <p:cNvGrpSpPr/>
            <p:nvPr/>
          </p:nvGrpSpPr>
          <p:grpSpPr>
            <a:xfrm>
              <a:off x="5618494" y="3253921"/>
              <a:ext cx="1240440" cy="983926"/>
              <a:chOff x="6329473" y="3053436"/>
              <a:chExt cx="1240440" cy="983926"/>
            </a:xfrm>
            <a:grpFill/>
          </p:grpSpPr>
          <p:sp>
            <p:nvSpPr>
              <p:cNvPr id="150" name="Freeform 12">
                <a:extLst>
                  <a:ext uri="{FF2B5EF4-FFF2-40B4-BE49-F238E27FC236}">
                    <a16:creationId xmlns:a16="http://schemas.microsoft.com/office/drawing/2014/main" id="{E0750DD0-1089-489B-A619-50E2D3D01033}"/>
                  </a:ext>
                </a:extLst>
              </p:cNvPr>
              <p:cNvSpPr>
                <a:spLocks/>
              </p:cNvSpPr>
              <p:nvPr/>
            </p:nvSpPr>
            <p:spPr bwMode="auto">
              <a:xfrm>
                <a:off x="6753280" y="3065828"/>
                <a:ext cx="126399" cy="146226"/>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13">
                <a:extLst>
                  <a:ext uri="{FF2B5EF4-FFF2-40B4-BE49-F238E27FC236}">
                    <a16:creationId xmlns:a16="http://schemas.microsoft.com/office/drawing/2014/main" id="{32AF61EA-F42F-4659-B8EE-89016AC0E1B7}"/>
                  </a:ext>
                </a:extLst>
              </p:cNvPr>
              <p:cNvSpPr>
                <a:spLocks/>
              </p:cNvSpPr>
              <p:nvPr/>
            </p:nvSpPr>
            <p:spPr bwMode="auto">
              <a:xfrm>
                <a:off x="6485612" y="3214533"/>
                <a:ext cx="205707" cy="6196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4">
                <a:extLst>
                  <a:ext uri="{FF2B5EF4-FFF2-40B4-BE49-F238E27FC236}">
                    <a16:creationId xmlns:a16="http://schemas.microsoft.com/office/drawing/2014/main" id="{DD6D37A9-2340-4070-AACA-4D05DCB09DB1}"/>
                  </a:ext>
                </a:extLst>
              </p:cNvPr>
              <p:cNvSpPr>
                <a:spLocks/>
              </p:cNvSpPr>
              <p:nvPr/>
            </p:nvSpPr>
            <p:spPr bwMode="auto">
              <a:xfrm>
                <a:off x="6774346" y="3264101"/>
                <a:ext cx="61960" cy="14870"/>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15">
                <a:extLst>
                  <a:ext uri="{FF2B5EF4-FFF2-40B4-BE49-F238E27FC236}">
                    <a16:creationId xmlns:a16="http://schemas.microsoft.com/office/drawing/2014/main" id="{EE47D903-390E-49B8-A461-4AD5EC2E8C10}"/>
                  </a:ext>
                </a:extLst>
              </p:cNvPr>
              <p:cNvSpPr>
                <a:spLocks/>
              </p:cNvSpPr>
              <p:nvPr/>
            </p:nvSpPr>
            <p:spPr bwMode="auto">
              <a:xfrm>
                <a:off x="6713625" y="3266579"/>
                <a:ext cx="44611" cy="14870"/>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16">
                <a:extLst>
                  <a:ext uri="{FF2B5EF4-FFF2-40B4-BE49-F238E27FC236}">
                    <a16:creationId xmlns:a16="http://schemas.microsoft.com/office/drawing/2014/main" id="{C117622B-0602-49F3-9EC4-B8F90CC9B0E0}"/>
                  </a:ext>
                </a:extLst>
              </p:cNvPr>
              <p:cNvSpPr>
                <a:spLocks/>
              </p:cNvSpPr>
              <p:nvPr/>
            </p:nvSpPr>
            <p:spPr bwMode="auto">
              <a:xfrm>
                <a:off x="6760715" y="3283928"/>
                <a:ext cx="30980" cy="24784"/>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17">
                <a:extLst>
                  <a:ext uri="{FF2B5EF4-FFF2-40B4-BE49-F238E27FC236}">
                    <a16:creationId xmlns:a16="http://schemas.microsoft.com/office/drawing/2014/main" id="{FFC13D7C-F209-4A86-9AF2-DEA88A094739}"/>
                  </a:ext>
                </a:extLst>
              </p:cNvPr>
              <p:cNvSpPr>
                <a:spLocks/>
              </p:cNvSpPr>
              <p:nvPr/>
            </p:nvSpPr>
            <p:spPr bwMode="auto">
              <a:xfrm>
                <a:off x="6698755" y="3266579"/>
                <a:ext cx="12392" cy="12392"/>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18">
                <a:extLst>
                  <a:ext uri="{FF2B5EF4-FFF2-40B4-BE49-F238E27FC236}">
                    <a16:creationId xmlns:a16="http://schemas.microsoft.com/office/drawing/2014/main" id="{9BAA0E9D-E086-4302-A40E-14C3B8A4D39F}"/>
                  </a:ext>
                </a:extLst>
              </p:cNvPr>
              <p:cNvSpPr>
                <a:spLocks/>
              </p:cNvSpPr>
              <p:nvPr/>
            </p:nvSpPr>
            <p:spPr bwMode="auto">
              <a:xfrm>
                <a:off x="6848699" y="3266579"/>
                <a:ext cx="70635" cy="42133"/>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9">
                <a:extLst>
                  <a:ext uri="{FF2B5EF4-FFF2-40B4-BE49-F238E27FC236}">
                    <a16:creationId xmlns:a16="http://schemas.microsoft.com/office/drawing/2014/main" id="{FB582A45-D257-4023-9C9B-ABA42EFA4BB4}"/>
                  </a:ext>
                </a:extLst>
              </p:cNvPr>
              <p:cNvSpPr>
                <a:spLocks/>
              </p:cNvSpPr>
              <p:nvPr/>
            </p:nvSpPr>
            <p:spPr bwMode="auto">
              <a:xfrm>
                <a:off x="7058123" y="3210815"/>
                <a:ext cx="12392" cy="2850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20">
                <a:extLst>
                  <a:ext uri="{FF2B5EF4-FFF2-40B4-BE49-F238E27FC236}">
                    <a16:creationId xmlns:a16="http://schemas.microsoft.com/office/drawing/2014/main" id="{1672D781-0D50-4E89-9F0F-D8EF73C400CE}"/>
                  </a:ext>
                </a:extLst>
              </p:cNvPr>
              <p:cNvSpPr>
                <a:spLocks/>
              </p:cNvSpPr>
              <p:nvPr/>
            </p:nvSpPr>
            <p:spPr bwMode="auto">
              <a:xfrm>
                <a:off x="6899505" y="3156290"/>
                <a:ext cx="19827" cy="22306"/>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21">
                <a:extLst>
                  <a:ext uri="{FF2B5EF4-FFF2-40B4-BE49-F238E27FC236}">
                    <a16:creationId xmlns:a16="http://schemas.microsoft.com/office/drawing/2014/main" id="{A33EF03A-5301-45FC-887C-0203349ABA25}"/>
                  </a:ext>
                </a:extLst>
              </p:cNvPr>
              <p:cNvSpPr>
                <a:spLocks/>
              </p:cNvSpPr>
              <p:nvPr/>
            </p:nvSpPr>
            <p:spPr bwMode="auto">
              <a:xfrm>
                <a:off x="6936681" y="3158768"/>
                <a:ext cx="55764" cy="14870"/>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22">
                <a:extLst>
                  <a:ext uri="{FF2B5EF4-FFF2-40B4-BE49-F238E27FC236}">
                    <a16:creationId xmlns:a16="http://schemas.microsoft.com/office/drawing/2014/main" id="{DF050BDF-CB04-403F-9AE2-DB842F46D445}"/>
                  </a:ext>
                </a:extLst>
              </p:cNvPr>
              <p:cNvSpPr>
                <a:spLocks/>
              </p:cNvSpPr>
              <p:nvPr/>
            </p:nvSpPr>
            <p:spPr bwMode="auto">
              <a:xfrm>
                <a:off x="6926768" y="3053436"/>
                <a:ext cx="23545" cy="54525"/>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23">
                <a:extLst>
                  <a:ext uri="{FF2B5EF4-FFF2-40B4-BE49-F238E27FC236}">
                    <a16:creationId xmlns:a16="http://schemas.microsoft.com/office/drawing/2014/main" id="{5068C207-CB38-4C69-B068-B752E52539C1}"/>
                  </a:ext>
                </a:extLst>
              </p:cNvPr>
              <p:cNvSpPr>
                <a:spLocks/>
              </p:cNvSpPr>
              <p:nvPr/>
            </p:nvSpPr>
            <p:spPr bwMode="auto">
              <a:xfrm>
                <a:off x="7349336" y="3181074"/>
                <a:ext cx="78070" cy="45851"/>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24">
                <a:extLst>
                  <a:ext uri="{FF2B5EF4-FFF2-40B4-BE49-F238E27FC236}">
                    <a16:creationId xmlns:a16="http://schemas.microsoft.com/office/drawing/2014/main" id="{BE22A4B8-5587-4E89-BFB4-91AA97072FA6}"/>
                  </a:ext>
                </a:extLst>
              </p:cNvPr>
              <p:cNvSpPr>
                <a:spLocks/>
              </p:cNvSpPr>
              <p:nvPr/>
            </p:nvSpPr>
            <p:spPr bwMode="auto">
              <a:xfrm>
                <a:off x="6992446" y="3103004"/>
                <a:ext cx="406458" cy="211904"/>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25">
                <a:extLst>
                  <a:ext uri="{FF2B5EF4-FFF2-40B4-BE49-F238E27FC236}">
                    <a16:creationId xmlns:a16="http://schemas.microsoft.com/office/drawing/2014/main" id="{0EB93320-E2C8-4896-AD7F-D548471FA153}"/>
                  </a:ext>
                </a:extLst>
              </p:cNvPr>
              <p:cNvSpPr>
                <a:spLocks/>
              </p:cNvSpPr>
              <p:nvPr/>
            </p:nvSpPr>
            <p:spPr bwMode="auto">
              <a:xfrm>
                <a:off x="7405100" y="3148855"/>
                <a:ext cx="39654" cy="42133"/>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26">
                <a:extLst>
                  <a:ext uri="{FF2B5EF4-FFF2-40B4-BE49-F238E27FC236}">
                    <a16:creationId xmlns:a16="http://schemas.microsoft.com/office/drawing/2014/main" id="{8F22A0A8-A8DC-40F3-80FD-64082AD5267D}"/>
                  </a:ext>
                </a:extLst>
              </p:cNvPr>
              <p:cNvSpPr>
                <a:spLocks/>
              </p:cNvSpPr>
              <p:nvPr/>
            </p:nvSpPr>
            <p:spPr bwMode="auto">
              <a:xfrm>
                <a:off x="7476973" y="3208336"/>
                <a:ext cx="18588" cy="2602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27">
                <a:extLst>
                  <a:ext uri="{FF2B5EF4-FFF2-40B4-BE49-F238E27FC236}">
                    <a16:creationId xmlns:a16="http://schemas.microsoft.com/office/drawing/2014/main" id="{015603DD-D30D-490D-B076-70B2BA4A2833}"/>
                  </a:ext>
                </a:extLst>
              </p:cNvPr>
              <p:cNvSpPr>
                <a:spLocks/>
              </p:cNvSpPr>
              <p:nvPr/>
            </p:nvSpPr>
            <p:spPr bwMode="auto">
              <a:xfrm>
                <a:off x="7542651" y="3246752"/>
                <a:ext cx="27262" cy="14870"/>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28">
                <a:extLst>
                  <a:ext uri="{FF2B5EF4-FFF2-40B4-BE49-F238E27FC236}">
                    <a16:creationId xmlns:a16="http://schemas.microsoft.com/office/drawing/2014/main" id="{8F10100E-55FF-42ED-BE05-1C896D6B0C23}"/>
                  </a:ext>
                </a:extLst>
              </p:cNvPr>
              <p:cNvSpPr>
                <a:spLocks/>
              </p:cNvSpPr>
              <p:nvPr/>
            </p:nvSpPr>
            <p:spPr bwMode="auto">
              <a:xfrm>
                <a:off x="7510432" y="3229403"/>
                <a:ext cx="17349" cy="9914"/>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29">
                <a:extLst>
                  <a:ext uri="{FF2B5EF4-FFF2-40B4-BE49-F238E27FC236}">
                    <a16:creationId xmlns:a16="http://schemas.microsoft.com/office/drawing/2014/main" id="{ABECF40B-EF9A-4EF5-BA80-7DF70AA59104}"/>
                  </a:ext>
                </a:extLst>
              </p:cNvPr>
              <p:cNvSpPr>
                <a:spLocks/>
              </p:cNvSpPr>
              <p:nvPr/>
            </p:nvSpPr>
            <p:spPr bwMode="auto">
              <a:xfrm>
                <a:off x="7268787" y="3959292"/>
                <a:ext cx="78070" cy="78070"/>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30">
                <a:extLst>
                  <a:ext uri="{FF2B5EF4-FFF2-40B4-BE49-F238E27FC236}">
                    <a16:creationId xmlns:a16="http://schemas.microsoft.com/office/drawing/2014/main" id="{67E480B4-E666-4890-B385-CECDFEB02395}"/>
                  </a:ext>
                </a:extLst>
              </p:cNvPr>
              <p:cNvSpPr>
                <a:spLocks/>
              </p:cNvSpPr>
              <p:nvPr/>
            </p:nvSpPr>
            <p:spPr bwMode="auto">
              <a:xfrm>
                <a:off x="7336944" y="3944422"/>
                <a:ext cx="7435" cy="12392"/>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31">
                <a:extLst>
                  <a:ext uri="{FF2B5EF4-FFF2-40B4-BE49-F238E27FC236}">
                    <a16:creationId xmlns:a16="http://schemas.microsoft.com/office/drawing/2014/main" id="{44A0CBBC-2FE5-4658-BF8C-9AD3B6AF6707}"/>
                  </a:ext>
                </a:extLst>
              </p:cNvPr>
              <p:cNvSpPr>
                <a:spLocks/>
              </p:cNvSpPr>
              <p:nvPr/>
            </p:nvSpPr>
            <p:spPr bwMode="auto">
              <a:xfrm>
                <a:off x="7107691" y="3846525"/>
                <a:ext cx="23545" cy="12392"/>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32">
                <a:extLst>
                  <a:ext uri="{FF2B5EF4-FFF2-40B4-BE49-F238E27FC236}">
                    <a16:creationId xmlns:a16="http://schemas.microsoft.com/office/drawing/2014/main" id="{E0B31FA9-4425-4F1C-9C47-550DB50FF690}"/>
                  </a:ext>
                </a:extLst>
              </p:cNvPr>
              <p:cNvSpPr>
                <a:spLocks/>
              </p:cNvSpPr>
              <p:nvPr/>
            </p:nvSpPr>
            <p:spPr bwMode="auto">
              <a:xfrm>
                <a:off x="6977575" y="3324821"/>
                <a:ext cx="27262" cy="12392"/>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33">
                <a:extLst>
                  <a:ext uri="{FF2B5EF4-FFF2-40B4-BE49-F238E27FC236}">
                    <a16:creationId xmlns:a16="http://schemas.microsoft.com/office/drawing/2014/main" id="{84B02828-BC4E-40B9-B901-D0DB87B26C1E}"/>
                  </a:ext>
                </a:extLst>
              </p:cNvPr>
              <p:cNvSpPr>
                <a:spLocks/>
              </p:cNvSpPr>
              <p:nvPr/>
            </p:nvSpPr>
            <p:spPr bwMode="auto">
              <a:xfrm>
                <a:off x="6642991" y="3314908"/>
                <a:ext cx="806720" cy="612166"/>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561406A7-04A3-4F0F-832A-FD4D37FB0E6A}"/>
                  </a:ext>
                </a:extLst>
              </p:cNvPr>
              <p:cNvSpPr>
                <a:spLocks/>
              </p:cNvSpPr>
              <p:nvPr/>
            </p:nvSpPr>
            <p:spPr bwMode="auto">
              <a:xfrm>
                <a:off x="6481895" y="3126549"/>
                <a:ext cx="33459" cy="32219"/>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D737C952-AAC4-45BF-8842-AB7064435662}"/>
                  </a:ext>
                </a:extLst>
              </p:cNvPr>
              <p:cNvSpPr>
                <a:spLocks/>
              </p:cNvSpPr>
              <p:nvPr/>
            </p:nvSpPr>
            <p:spPr bwMode="auto">
              <a:xfrm>
                <a:off x="6532702" y="3148855"/>
                <a:ext cx="14870" cy="12392"/>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1BB9B31F-1CB2-467D-9D34-456E40C83271}"/>
                  </a:ext>
                </a:extLst>
              </p:cNvPr>
              <p:cNvSpPr>
                <a:spLocks/>
              </p:cNvSpPr>
              <p:nvPr/>
            </p:nvSpPr>
            <p:spPr bwMode="auto">
              <a:xfrm>
                <a:off x="6354257" y="3119114"/>
                <a:ext cx="14870" cy="19827"/>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3241B5FB-FC7A-4520-9EB7-0F372C6757E7}"/>
                  </a:ext>
                </a:extLst>
              </p:cNvPr>
              <p:cNvSpPr>
                <a:spLocks/>
              </p:cNvSpPr>
              <p:nvPr/>
            </p:nvSpPr>
            <p:spPr bwMode="auto">
              <a:xfrm>
                <a:off x="6329473" y="3075742"/>
                <a:ext cx="19827" cy="17349"/>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 name="Group 7">
              <a:extLst>
                <a:ext uri="{FF2B5EF4-FFF2-40B4-BE49-F238E27FC236}">
                  <a16:creationId xmlns:a16="http://schemas.microsoft.com/office/drawing/2014/main" id="{6691E015-B903-4621-92C4-610D674C43B1}"/>
                </a:ext>
              </a:extLst>
            </p:cNvPr>
            <p:cNvGrpSpPr/>
            <p:nvPr/>
          </p:nvGrpSpPr>
          <p:grpSpPr>
            <a:xfrm>
              <a:off x="2053312" y="3060606"/>
              <a:ext cx="931879" cy="1485803"/>
              <a:chOff x="3211966" y="2860121"/>
              <a:chExt cx="931879" cy="1485803"/>
            </a:xfrm>
            <a:grpFill/>
          </p:grpSpPr>
          <p:sp>
            <p:nvSpPr>
              <p:cNvPr id="148" name="Freeform 94">
                <a:extLst>
                  <a:ext uri="{FF2B5EF4-FFF2-40B4-BE49-F238E27FC236}">
                    <a16:creationId xmlns:a16="http://schemas.microsoft.com/office/drawing/2014/main" id="{B8F0A96D-5453-488C-ACA3-3BBDE765A7A0}"/>
                  </a:ext>
                </a:extLst>
              </p:cNvPr>
              <p:cNvSpPr>
                <a:spLocks/>
              </p:cNvSpPr>
              <p:nvPr/>
            </p:nvSpPr>
            <p:spPr bwMode="auto">
              <a:xfrm>
                <a:off x="3822892" y="3105483"/>
                <a:ext cx="47090" cy="35937"/>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96">
                <a:extLst>
                  <a:ext uri="{FF2B5EF4-FFF2-40B4-BE49-F238E27FC236}">
                    <a16:creationId xmlns:a16="http://schemas.microsoft.com/office/drawing/2014/main" id="{E2FA80D4-09D1-4C0F-90D3-5BF59CBB27FC}"/>
                  </a:ext>
                </a:extLst>
              </p:cNvPr>
              <p:cNvSpPr>
                <a:spLocks/>
              </p:cNvSpPr>
              <p:nvPr/>
            </p:nvSpPr>
            <p:spPr bwMode="auto">
              <a:xfrm>
                <a:off x="3211966" y="2860121"/>
                <a:ext cx="931879" cy="1485803"/>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8">
              <a:extLst>
                <a:ext uri="{FF2B5EF4-FFF2-40B4-BE49-F238E27FC236}">
                  <a16:creationId xmlns:a16="http://schemas.microsoft.com/office/drawing/2014/main" id="{860A289E-E1B5-49F4-A095-83918F3E507B}"/>
                </a:ext>
              </a:extLst>
            </p:cNvPr>
            <p:cNvGrpSpPr/>
            <p:nvPr/>
          </p:nvGrpSpPr>
          <p:grpSpPr>
            <a:xfrm>
              <a:off x="3474675" y="1163388"/>
              <a:ext cx="821591" cy="1382949"/>
              <a:chOff x="4185654" y="962903"/>
              <a:chExt cx="821591" cy="1382949"/>
            </a:xfrm>
            <a:grpFill/>
          </p:grpSpPr>
          <p:sp>
            <p:nvSpPr>
              <p:cNvPr id="132" name="Freeform 61">
                <a:extLst>
                  <a:ext uri="{FF2B5EF4-FFF2-40B4-BE49-F238E27FC236}">
                    <a16:creationId xmlns:a16="http://schemas.microsoft.com/office/drawing/2014/main" id="{77A5256C-023F-4325-B9E4-4D2A7C7738E4}"/>
                  </a:ext>
                </a:extLst>
              </p:cNvPr>
              <p:cNvSpPr>
                <a:spLocks/>
              </p:cNvSpPr>
              <p:nvPr/>
            </p:nvSpPr>
            <p:spPr bwMode="auto">
              <a:xfrm>
                <a:off x="4199286" y="1793168"/>
                <a:ext cx="773262" cy="552684"/>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62">
                <a:extLst>
                  <a:ext uri="{FF2B5EF4-FFF2-40B4-BE49-F238E27FC236}">
                    <a16:creationId xmlns:a16="http://schemas.microsoft.com/office/drawing/2014/main" id="{B5E567F4-D734-4E17-B1AF-33A66CC3165F}"/>
                  </a:ext>
                </a:extLst>
              </p:cNvPr>
              <p:cNvSpPr>
                <a:spLocks/>
              </p:cNvSpPr>
              <p:nvPr/>
            </p:nvSpPr>
            <p:spPr bwMode="auto">
              <a:xfrm>
                <a:off x="4485541" y="1352012"/>
                <a:ext cx="521704" cy="5068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80">
                <a:extLst>
                  <a:ext uri="{FF2B5EF4-FFF2-40B4-BE49-F238E27FC236}">
                    <a16:creationId xmlns:a16="http://schemas.microsoft.com/office/drawing/2014/main" id="{9BCBD00A-091F-447A-9871-DC13EE33A1FE}"/>
                  </a:ext>
                </a:extLst>
              </p:cNvPr>
              <p:cNvSpPr>
                <a:spLocks/>
              </p:cNvSpPr>
              <p:nvPr/>
            </p:nvSpPr>
            <p:spPr bwMode="auto">
              <a:xfrm>
                <a:off x="4593352" y="987687"/>
                <a:ext cx="278821" cy="154901"/>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81">
                <a:extLst>
                  <a:ext uri="{FF2B5EF4-FFF2-40B4-BE49-F238E27FC236}">
                    <a16:creationId xmlns:a16="http://schemas.microsoft.com/office/drawing/2014/main" id="{2823A21B-2763-4771-B600-4231F6CF4090}"/>
                  </a:ext>
                </a:extLst>
              </p:cNvPr>
              <p:cNvSpPr>
                <a:spLocks/>
              </p:cNvSpPr>
              <p:nvPr/>
            </p:nvSpPr>
            <p:spPr bwMode="auto">
              <a:xfrm>
                <a:off x="4738338" y="962903"/>
                <a:ext cx="183402" cy="66917"/>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82">
                <a:extLst>
                  <a:ext uri="{FF2B5EF4-FFF2-40B4-BE49-F238E27FC236}">
                    <a16:creationId xmlns:a16="http://schemas.microsoft.com/office/drawing/2014/main" id="{1A4EAF60-E1A1-4CFF-B62C-7AF9779CB108}"/>
                  </a:ext>
                </a:extLst>
              </p:cNvPr>
              <p:cNvSpPr>
                <a:spLocks/>
              </p:cNvSpPr>
              <p:nvPr/>
            </p:nvSpPr>
            <p:spPr bwMode="auto">
              <a:xfrm>
                <a:off x="4580960" y="1037255"/>
                <a:ext cx="34698" cy="2850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83">
                <a:extLst>
                  <a:ext uri="{FF2B5EF4-FFF2-40B4-BE49-F238E27FC236}">
                    <a16:creationId xmlns:a16="http://schemas.microsoft.com/office/drawing/2014/main" id="{97CAED66-358E-4354-A196-88BEF647A381}"/>
                  </a:ext>
                </a:extLst>
              </p:cNvPr>
              <p:cNvSpPr>
                <a:spLocks/>
              </p:cNvSpPr>
              <p:nvPr/>
            </p:nvSpPr>
            <p:spPr bwMode="auto">
              <a:xfrm>
                <a:off x="4185654" y="1861325"/>
                <a:ext cx="87984" cy="105333"/>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84">
                <a:extLst>
                  <a:ext uri="{FF2B5EF4-FFF2-40B4-BE49-F238E27FC236}">
                    <a16:creationId xmlns:a16="http://schemas.microsoft.com/office/drawing/2014/main" id="{DDB4ABFF-0079-4733-BDA6-16419FEE55B9}"/>
                  </a:ext>
                </a:extLst>
              </p:cNvPr>
              <p:cNvSpPr>
                <a:spLocks/>
              </p:cNvSpPr>
              <p:nvPr/>
            </p:nvSpPr>
            <p:spPr bwMode="auto">
              <a:xfrm>
                <a:off x="4243897" y="1773341"/>
                <a:ext cx="17349" cy="14870"/>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85">
                <a:extLst>
                  <a:ext uri="{FF2B5EF4-FFF2-40B4-BE49-F238E27FC236}">
                    <a16:creationId xmlns:a16="http://schemas.microsoft.com/office/drawing/2014/main" id="{EAF97D05-A415-4FAE-9020-BE3BB894B4AD}"/>
                  </a:ext>
                </a:extLst>
              </p:cNvPr>
              <p:cNvSpPr>
                <a:spLocks/>
              </p:cNvSpPr>
              <p:nvPr/>
            </p:nvSpPr>
            <p:spPr bwMode="auto">
              <a:xfrm>
                <a:off x="4253811" y="1763427"/>
                <a:ext cx="166053" cy="242884"/>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86">
                <a:extLst>
                  <a:ext uri="{FF2B5EF4-FFF2-40B4-BE49-F238E27FC236}">
                    <a16:creationId xmlns:a16="http://schemas.microsoft.com/office/drawing/2014/main" id="{63591709-C894-45B8-B2BA-F69F84252A96}"/>
                  </a:ext>
                </a:extLst>
              </p:cNvPr>
              <p:cNvSpPr>
                <a:spLocks/>
              </p:cNvSpPr>
              <p:nvPr/>
            </p:nvSpPr>
            <p:spPr bwMode="auto">
              <a:xfrm>
                <a:off x="4289747" y="1888587"/>
                <a:ext cx="7435" cy="7435"/>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50">
                <a:extLst>
                  <a:ext uri="{FF2B5EF4-FFF2-40B4-BE49-F238E27FC236}">
                    <a16:creationId xmlns:a16="http://schemas.microsoft.com/office/drawing/2014/main" id="{C34D92A1-299A-4CE3-B71F-F9D86D7100C9}"/>
                  </a:ext>
                </a:extLst>
              </p:cNvPr>
              <p:cNvSpPr>
                <a:spLocks/>
              </p:cNvSpPr>
              <p:nvPr/>
            </p:nvSpPr>
            <p:spPr bwMode="auto">
              <a:xfrm>
                <a:off x="4630528" y="2295045"/>
                <a:ext cx="55764" cy="35937"/>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51">
                <a:extLst>
                  <a:ext uri="{FF2B5EF4-FFF2-40B4-BE49-F238E27FC236}">
                    <a16:creationId xmlns:a16="http://schemas.microsoft.com/office/drawing/2014/main" id="{7E89173D-DA35-4FB0-855E-0AD235BC67D1}"/>
                  </a:ext>
                </a:extLst>
              </p:cNvPr>
              <p:cNvSpPr>
                <a:spLocks/>
              </p:cNvSpPr>
              <p:nvPr/>
            </p:nvSpPr>
            <p:spPr bwMode="auto">
              <a:xfrm>
                <a:off x="4554936" y="2184756"/>
                <a:ext cx="18588" cy="37176"/>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52">
                <a:extLst>
                  <a:ext uri="{FF2B5EF4-FFF2-40B4-BE49-F238E27FC236}">
                    <a16:creationId xmlns:a16="http://schemas.microsoft.com/office/drawing/2014/main" id="{92C3F5CB-F2B6-435D-BB56-DD72A617C2CF}"/>
                  </a:ext>
                </a:extLst>
              </p:cNvPr>
              <p:cNvSpPr>
                <a:spLocks/>
              </p:cNvSpPr>
              <p:nvPr/>
            </p:nvSpPr>
            <p:spPr bwMode="auto">
              <a:xfrm>
                <a:off x="4549980" y="2226889"/>
                <a:ext cx="28502" cy="50808"/>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53">
                <a:extLst>
                  <a:ext uri="{FF2B5EF4-FFF2-40B4-BE49-F238E27FC236}">
                    <a16:creationId xmlns:a16="http://schemas.microsoft.com/office/drawing/2014/main" id="{59671C32-EA19-4EAF-BD32-ACE503ADAEAE}"/>
                  </a:ext>
                </a:extLst>
              </p:cNvPr>
              <p:cNvSpPr>
                <a:spLocks/>
              </p:cNvSpPr>
              <p:nvPr/>
            </p:nvSpPr>
            <p:spPr bwMode="auto">
              <a:xfrm>
                <a:off x="4437213" y="2257869"/>
                <a:ext cx="14870" cy="9914"/>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54">
                <a:extLst>
                  <a:ext uri="{FF2B5EF4-FFF2-40B4-BE49-F238E27FC236}">
                    <a16:creationId xmlns:a16="http://schemas.microsoft.com/office/drawing/2014/main" id="{08884530-2731-4158-A657-206200BCC617}"/>
                  </a:ext>
                </a:extLst>
              </p:cNvPr>
              <p:cNvSpPr>
                <a:spLocks/>
              </p:cNvSpPr>
              <p:nvPr/>
            </p:nvSpPr>
            <p:spPr bwMode="auto">
              <a:xfrm>
                <a:off x="4580960" y="1853889"/>
                <a:ext cx="19827" cy="22306"/>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155">
                <a:extLst>
                  <a:ext uri="{FF2B5EF4-FFF2-40B4-BE49-F238E27FC236}">
                    <a16:creationId xmlns:a16="http://schemas.microsoft.com/office/drawing/2014/main" id="{65D30738-A206-4D97-8676-A5882E0C3D52}"/>
                  </a:ext>
                </a:extLst>
              </p:cNvPr>
              <p:cNvSpPr>
                <a:spLocks/>
              </p:cNvSpPr>
              <p:nvPr/>
            </p:nvSpPr>
            <p:spPr bwMode="auto">
              <a:xfrm>
                <a:off x="4603266" y="1832822"/>
                <a:ext cx="32219" cy="45851"/>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156">
                <a:extLst>
                  <a:ext uri="{FF2B5EF4-FFF2-40B4-BE49-F238E27FC236}">
                    <a16:creationId xmlns:a16="http://schemas.microsoft.com/office/drawing/2014/main" id="{DC38AB1A-CDAA-4D46-96AF-B49189FEAE94}"/>
                  </a:ext>
                </a:extLst>
              </p:cNvPr>
              <p:cNvSpPr>
                <a:spLocks/>
              </p:cNvSpPr>
              <p:nvPr/>
            </p:nvSpPr>
            <p:spPr bwMode="auto">
              <a:xfrm>
                <a:off x="4740817" y="1780776"/>
                <a:ext cx="18588" cy="27262"/>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 name="Group 9">
              <a:extLst>
                <a:ext uri="{FF2B5EF4-FFF2-40B4-BE49-F238E27FC236}">
                  <a16:creationId xmlns:a16="http://schemas.microsoft.com/office/drawing/2014/main" id="{850AECEF-B5C1-4672-8D85-E797D0C344D9}"/>
                </a:ext>
              </a:extLst>
            </p:cNvPr>
            <p:cNvGrpSpPr/>
            <p:nvPr/>
          </p:nvGrpSpPr>
          <p:grpSpPr>
            <a:xfrm>
              <a:off x="4063296" y="1102668"/>
              <a:ext cx="3404087" cy="2312349"/>
              <a:chOff x="4774275" y="902183"/>
              <a:chExt cx="3404087" cy="2312349"/>
            </a:xfrm>
            <a:grpFill/>
          </p:grpSpPr>
          <p:sp>
            <p:nvSpPr>
              <p:cNvPr id="77" name="Freeform 7">
                <a:extLst>
                  <a:ext uri="{FF2B5EF4-FFF2-40B4-BE49-F238E27FC236}">
                    <a16:creationId xmlns:a16="http://schemas.microsoft.com/office/drawing/2014/main" id="{6E924F8C-8886-455B-B34F-46B50A44E602}"/>
                  </a:ext>
                </a:extLst>
              </p:cNvPr>
              <p:cNvSpPr>
                <a:spLocks/>
              </p:cNvSpPr>
              <p:nvPr/>
            </p:nvSpPr>
            <p:spPr bwMode="auto">
              <a:xfrm>
                <a:off x="4901913" y="2184756"/>
                <a:ext cx="766442" cy="662973"/>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
                <a:extLst>
                  <a:ext uri="{FF2B5EF4-FFF2-40B4-BE49-F238E27FC236}">
                    <a16:creationId xmlns:a16="http://schemas.microsoft.com/office/drawing/2014/main" id="{31B1638C-7138-4E23-8034-72A0E3E0C789}"/>
                  </a:ext>
                </a:extLst>
              </p:cNvPr>
              <p:cNvSpPr>
                <a:spLocks/>
              </p:cNvSpPr>
              <p:nvPr/>
            </p:nvSpPr>
            <p:spPr bwMode="auto">
              <a:xfrm>
                <a:off x="5970104" y="2904732"/>
                <a:ext cx="42133" cy="78070"/>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9">
                <a:extLst>
                  <a:ext uri="{FF2B5EF4-FFF2-40B4-BE49-F238E27FC236}">
                    <a16:creationId xmlns:a16="http://schemas.microsoft.com/office/drawing/2014/main" id="{803D4ED2-4E28-4511-BC7B-1F9CCC5DAF3C}"/>
                  </a:ext>
                </a:extLst>
              </p:cNvPr>
              <p:cNvSpPr>
                <a:spLocks/>
              </p:cNvSpPr>
              <p:nvPr/>
            </p:nvSpPr>
            <p:spPr bwMode="auto">
              <a:xfrm>
                <a:off x="5593387" y="2257869"/>
                <a:ext cx="842979" cy="680322"/>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1">
                <a:extLst>
                  <a:ext uri="{FF2B5EF4-FFF2-40B4-BE49-F238E27FC236}">
                    <a16:creationId xmlns:a16="http://schemas.microsoft.com/office/drawing/2014/main" id="{04C4999C-C0D0-432A-BE65-0101B547AAD4}"/>
                  </a:ext>
                </a:extLst>
              </p:cNvPr>
              <p:cNvSpPr>
                <a:spLocks/>
              </p:cNvSpPr>
              <p:nvPr/>
            </p:nvSpPr>
            <p:spPr bwMode="auto">
              <a:xfrm>
                <a:off x="6557486" y="2958017"/>
                <a:ext cx="203229" cy="225535"/>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34">
                <a:extLst>
                  <a:ext uri="{FF2B5EF4-FFF2-40B4-BE49-F238E27FC236}">
                    <a16:creationId xmlns:a16="http://schemas.microsoft.com/office/drawing/2014/main" id="{4DA48E74-5842-4358-85C1-B93A67E09067}"/>
                  </a:ext>
                </a:extLst>
              </p:cNvPr>
              <p:cNvSpPr>
                <a:spLocks/>
              </p:cNvSpPr>
              <p:nvPr/>
            </p:nvSpPr>
            <p:spPr bwMode="auto">
              <a:xfrm>
                <a:off x="6821436" y="2902254"/>
                <a:ext cx="90462" cy="83027"/>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35">
                <a:extLst>
                  <a:ext uri="{FF2B5EF4-FFF2-40B4-BE49-F238E27FC236}">
                    <a16:creationId xmlns:a16="http://schemas.microsoft.com/office/drawing/2014/main" id="{BC3FDC9C-666E-4FD5-93A4-773C49AC904B}"/>
                  </a:ext>
                </a:extLst>
              </p:cNvPr>
              <p:cNvSpPr>
                <a:spLocks/>
              </p:cNvSpPr>
              <p:nvPr/>
            </p:nvSpPr>
            <p:spPr bwMode="auto">
              <a:xfrm>
                <a:off x="6738409" y="2879948"/>
                <a:ext cx="43372" cy="45851"/>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36">
                <a:extLst>
                  <a:ext uri="{FF2B5EF4-FFF2-40B4-BE49-F238E27FC236}">
                    <a16:creationId xmlns:a16="http://schemas.microsoft.com/office/drawing/2014/main" id="{7B6B3F22-F200-488C-9DAF-A345E70917D7}"/>
                  </a:ext>
                </a:extLst>
              </p:cNvPr>
              <p:cNvSpPr>
                <a:spLocks/>
              </p:cNvSpPr>
              <p:nvPr/>
            </p:nvSpPr>
            <p:spPr bwMode="auto">
              <a:xfrm>
                <a:off x="6769390" y="2725048"/>
                <a:ext cx="87984" cy="122681"/>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7">
                <a:extLst>
                  <a:ext uri="{FF2B5EF4-FFF2-40B4-BE49-F238E27FC236}">
                    <a16:creationId xmlns:a16="http://schemas.microsoft.com/office/drawing/2014/main" id="{67291AE3-01AC-488A-97D9-9145CECB119D}"/>
                  </a:ext>
                </a:extLst>
              </p:cNvPr>
              <p:cNvSpPr>
                <a:spLocks/>
              </p:cNvSpPr>
              <p:nvPr/>
            </p:nvSpPr>
            <p:spPr bwMode="auto">
              <a:xfrm>
                <a:off x="6859851" y="2847729"/>
                <a:ext cx="27262" cy="49568"/>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38">
                <a:extLst>
                  <a:ext uri="{FF2B5EF4-FFF2-40B4-BE49-F238E27FC236}">
                    <a16:creationId xmlns:a16="http://schemas.microsoft.com/office/drawing/2014/main" id="{BE1CC48F-FC6B-41D6-A5B8-0E4801A51471}"/>
                  </a:ext>
                </a:extLst>
              </p:cNvPr>
              <p:cNvSpPr>
                <a:spLocks/>
              </p:cNvSpPr>
              <p:nvPr/>
            </p:nvSpPr>
            <p:spPr bwMode="auto">
              <a:xfrm>
                <a:off x="6818958" y="2860121"/>
                <a:ext cx="22306" cy="32219"/>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39">
                <a:extLst>
                  <a:ext uri="{FF2B5EF4-FFF2-40B4-BE49-F238E27FC236}">
                    <a16:creationId xmlns:a16="http://schemas.microsoft.com/office/drawing/2014/main" id="{C81782F0-7767-448F-AC8C-4EF335E7E45F}"/>
                  </a:ext>
                </a:extLst>
              </p:cNvPr>
              <p:cNvSpPr>
                <a:spLocks/>
              </p:cNvSpPr>
              <p:nvPr/>
            </p:nvSpPr>
            <p:spPr bwMode="auto">
              <a:xfrm>
                <a:off x="6831350" y="2879948"/>
                <a:ext cx="21067" cy="38416"/>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40">
                <a:extLst>
                  <a:ext uri="{FF2B5EF4-FFF2-40B4-BE49-F238E27FC236}">
                    <a16:creationId xmlns:a16="http://schemas.microsoft.com/office/drawing/2014/main" id="{657DF0A6-AF96-4A6F-9D50-1CB4B79E742E}"/>
                  </a:ext>
                </a:extLst>
              </p:cNvPr>
              <p:cNvSpPr>
                <a:spLocks/>
              </p:cNvSpPr>
              <p:nvPr/>
            </p:nvSpPr>
            <p:spPr bwMode="auto">
              <a:xfrm>
                <a:off x="6851177" y="2882427"/>
                <a:ext cx="11153" cy="22306"/>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41">
                <a:extLst>
                  <a:ext uri="{FF2B5EF4-FFF2-40B4-BE49-F238E27FC236}">
                    <a16:creationId xmlns:a16="http://schemas.microsoft.com/office/drawing/2014/main" id="{62FFEEF7-F939-42AE-9C3D-C47D594F3DC7}"/>
                  </a:ext>
                </a:extLst>
              </p:cNvPr>
              <p:cNvSpPr>
                <a:spLocks/>
              </p:cNvSpPr>
              <p:nvPr/>
            </p:nvSpPr>
            <p:spPr bwMode="auto">
              <a:xfrm>
                <a:off x="6854894" y="2897297"/>
                <a:ext cx="14870" cy="12392"/>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42">
                <a:extLst>
                  <a:ext uri="{FF2B5EF4-FFF2-40B4-BE49-F238E27FC236}">
                    <a16:creationId xmlns:a16="http://schemas.microsoft.com/office/drawing/2014/main" id="{2C3E8860-4B19-4392-8EAF-97D4D5CFD7E8}"/>
                  </a:ext>
                </a:extLst>
              </p:cNvPr>
              <p:cNvSpPr>
                <a:spLocks/>
              </p:cNvSpPr>
              <p:nvPr/>
            </p:nvSpPr>
            <p:spPr bwMode="auto">
              <a:xfrm>
                <a:off x="6841263" y="2847729"/>
                <a:ext cx="16110" cy="19827"/>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43">
                <a:extLst>
                  <a:ext uri="{FF2B5EF4-FFF2-40B4-BE49-F238E27FC236}">
                    <a16:creationId xmlns:a16="http://schemas.microsoft.com/office/drawing/2014/main" id="{035449E2-0406-4882-AE2E-40F35943FE87}"/>
                  </a:ext>
                </a:extLst>
              </p:cNvPr>
              <p:cNvSpPr>
                <a:spLocks/>
              </p:cNvSpPr>
              <p:nvPr/>
            </p:nvSpPr>
            <p:spPr bwMode="auto">
              <a:xfrm>
                <a:off x="6786738" y="2827902"/>
                <a:ext cx="24784" cy="24784"/>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44">
                <a:extLst>
                  <a:ext uri="{FF2B5EF4-FFF2-40B4-BE49-F238E27FC236}">
                    <a16:creationId xmlns:a16="http://schemas.microsoft.com/office/drawing/2014/main" id="{C6C66E1C-4713-473F-8A25-CB9956443903}"/>
                  </a:ext>
                </a:extLst>
              </p:cNvPr>
              <p:cNvSpPr>
                <a:spLocks/>
              </p:cNvSpPr>
              <p:nvPr/>
            </p:nvSpPr>
            <p:spPr bwMode="auto">
              <a:xfrm>
                <a:off x="6811523" y="2830380"/>
                <a:ext cx="7435" cy="247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45">
                <a:extLst>
                  <a:ext uri="{FF2B5EF4-FFF2-40B4-BE49-F238E27FC236}">
                    <a16:creationId xmlns:a16="http://schemas.microsoft.com/office/drawing/2014/main" id="{460C6B8C-6329-43C2-9D45-3F0F695D99E0}"/>
                  </a:ext>
                </a:extLst>
              </p:cNvPr>
              <p:cNvSpPr>
                <a:spLocks/>
              </p:cNvSpPr>
              <p:nvPr/>
            </p:nvSpPr>
            <p:spPr bwMode="auto">
              <a:xfrm>
                <a:off x="6776825" y="2578822"/>
                <a:ext cx="44611" cy="60721"/>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46">
                <a:extLst>
                  <a:ext uri="{FF2B5EF4-FFF2-40B4-BE49-F238E27FC236}">
                    <a16:creationId xmlns:a16="http://schemas.microsoft.com/office/drawing/2014/main" id="{D0A1E157-241B-415C-8295-25B0F15C88CC}"/>
                  </a:ext>
                </a:extLst>
              </p:cNvPr>
              <p:cNvSpPr>
                <a:spLocks/>
              </p:cNvSpPr>
              <p:nvPr/>
            </p:nvSpPr>
            <p:spPr bwMode="auto">
              <a:xfrm>
                <a:off x="6545094" y="2689111"/>
                <a:ext cx="50808" cy="40894"/>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47">
                <a:extLst>
                  <a:ext uri="{FF2B5EF4-FFF2-40B4-BE49-F238E27FC236}">
                    <a16:creationId xmlns:a16="http://schemas.microsoft.com/office/drawing/2014/main" id="{699B2D09-62A2-4261-BA84-4453F20570F0}"/>
                  </a:ext>
                </a:extLst>
              </p:cNvPr>
              <p:cNvSpPr>
                <a:spLocks/>
              </p:cNvSpPr>
              <p:nvPr/>
            </p:nvSpPr>
            <p:spPr bwMode="auto">
              <a:xfrm>
                <a:off x="6322039" y="2601817"/>
                <a:ext cx="242882" cy="468970"/>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10">
                <a:extLst>
                  <a:ext uri="{FF2B5EF4-FFF2-40B4-BE49-F238E27FC236}">
                    <a16:creationId xmlns:a16="http://schemas.microsoft.com/office/drawing/2014/main" id="{DD35D645-F174-417E-A05C-6676DD40455C}"/>
                  </a:ext>
                </a:extLst>
              </p:cNvPr>
              <p:cNvSpPr>
                <a:spLocks/>
              </p:cNvSpPr>
              <p:nvPr/>
            </p:nvSpPr>
            <p:spPr bwMode="auto">
              <a:xfrm>
                <a:off x="6283623" y="2987758"/>
                <a:ext cx="211904" cy="226774"/>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52">
                <a:extLst>
                  <a:ext uri="{FF2B5EF4-FFF2-40B4-BE49-F238E27FC236}">
                    <a16:creationId xmlns:a16="http://schemas.microsoft.com/office/drawing/2014/main" id="{F027DB66-14E0-473F-9B24-093F3A5F5485}"/>
                  </a:ext>
                </a:extLst>
              </p:cNvPr>
              <p:cNvSpPr>
                <a:spLocks/>
              </p:cNvSpPr>
              <p:nvPr/>
            </p:nvSpPr>
            <p:spPr bwMode="auto">
              <a:xfrm>
                <a:off x="6970140" y="2390463"/>
                <a:ext cx="47090" cy="60721"/>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53">
                <a:extLst>
                  <a:ext uri="{FF2B5EF4-FFF2-40B4-BE49-F238E27FC236}">
                    <a16:creationId xmlns:a16="http://schemas.microsoft.com/office/drawing/2014/main" id="{E796591F-64C4-4671-9323-08458FAA2838}"/>
                  </a:ext>
                </a:extLst>
              </p:cNvPr>
              <p:cNvSpPr>
                <a:spLocks/>
              </p:cNvSpPr>
              <p:nvPr/>
            </p:nvSpPr>
            <p:spPr bwMode="auto">
              <a:xfrm>
                <a:off x="7024665" y="2375593"/>
                <a:ext cx="53286" cy="39654"/>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54">
                <a:extLst>
                  <a:ext uri="{FF2B5EF4-FFF2-40B4-BE49-F238E27FC236}">
                    <a16:creationId xmlns:a16="http://schemas.microsoft.com/office/drawing/2014/main" id="{63516009-FDD1-48B7-851C-688143550DC0}"/>
                  </a:ext>
                </a:extLst>
              </p:cNvPr>
              <p:cNvSpPr>
                <a:spLocks/>
              </p:cNvSpPr>
              <p:nvPr/>
            </p:nvSpPr>
            <p:spPr bwMode="auto">
              <a:xfrm>
                <a:off x="6994924" y="2216975"/>
                <a:ext cx="224296" cy="18092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55">
                <a:extLst>
                  <a:ext uri="{FF2B5EF4-FFF2-40B4-BE49-F238E27FC236}">
                    <a16:creationId xmlns:a16="http://schemas.microsoft.com/office/drawing/2014/main" id="{F5F87660-1E8B-4074-B39F-034770E04BB0}"/>
                  </a:ext>
                </a:extLst>
              </p:cNvPr>
              <p:cNvSpPr>
                <a:spLocks/>
              </p:cNvSpPr>
              <p:nvPr/>
            </p:nvSpPr>
            <p:spPr bwMode="auto">
              <a:xfrm>
                <a:off x="7178326" y="2116600"/>
                <a:ext cx="112768" cy="95419"/>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56">
                <a:extLst>
                  <a:ext uri="{FF2B5EF4-FFF2-40B4-BE49-F238E27FC236}">
                    <a16:creationId xmlns:a16="http://schemas.microsoft.com/office/drawing/2014/main" id="{238BD642-378D-42DD-9BD6-FCCE310E5079}"/>
                  </a:ext>
                </a:extLst>
              </p:cNvPr>
              <p:cNvSpPr>
                <a:spLocks/>
              </p:cNvSpPr>
              <p:nvPr/>
            </p:nvSpPr>
            <p:spPr bwMode="auto">
              <a:xfrm>
                <a:off x="7288615" y="2137666"/>
                <a:ext cx="19827" cy="19827"/>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57">
                <a:extLst>
                  <a:ext uri="{FF2B5EF4-FFF2-40B4-BE49-F238E27FC236}">
                    <a16:creationId xmlns:a16="http://schemas.microsoft.com/office/drawing/2014/main" id="{2E3C3A8B-E81E-4C7E-A470-252F834B56B9}"/>
                  </a:ext>
                </a:extLst>
              </p:cNvPr>
              <p:cNvSpPr>
                <a:spLocks/>
              </p:cNvSpPr>
              <p:nvPr/>
            </p:nvSpPr>
            <p:spPr bwMode="auto">
              <a:xfrm>
                <a:off x="7327030" y="2114122"/>
                <a:ext cx="27262" cy="19827"/>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58">
                <a:extLst>
                  <a:ext uri="{FF2B5EF4-FFF2-40B4-BE49-F238E27FC236}">
                    <a16:creationId xmlns:a16="http://schemas.microsoft.com/office/drawing/2014/main" id="{89957532-B208-4F8D-98C7-B166DD4F1A9E}"/>
                  </a:ext>
                </a:extLst>
              </p:cNvPr>
              <p:cNvSpPr>
                <a:spLocks/>
              </p:cNvSpPr>
              <p:nvPr/>
            </p:nvSpPr>
            <p:spPr bwMode="auto">
              <a:xfrm>
                <a:off x="7376598" y="2094294"/>
                <a:ext cx="12392" cy="14870"/>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59">
                <a:extLst>
                  <a:ext uri="{FF2B5EF4-FFF2-40B4-BE49-F238E27FC236}">
                    <a16:creationId xmlns:a16="http://schemas.microsoft.com/office/drawing/2014/main" id="{C1F6245A-DC61-4387-8568-4CE8A25397C2}"/>
                  </a:ext>
                </a:extLst>
              </p:cNvPr>
              <p:cNvSpPr>
                <a:spLocks/>
              </p:cNvSpPr>
              <p:nvPr/>
            </p:nvSpPr>
            <p:spPr bwMode="auto">
              <a:xfrm>
                <a:off x="7213024" y="1878673"/>
                <a:ext cx="55764" cy="220578"/>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60">
                <a:extLst>
                  <a:ext uri="{FF2B5EF4-FFF2-40B4-BE49-F238E27FC236}">
                    <a16:creationId xmlns:a16="http://schemas.microsoft.com/office/drawing/2014/main" id="{8739ECBD-ACD9-4B0B-8A22-2C10A7CB6EFE}"/>
                  </a:ext>
                </a:extLst>
              </p:cNvPr>
              <p:cNvSpPr>
                <a:spLocks/>
              </p:cNvSpPr>
              <p:nvPr/>
            </p:nvSpPr>
            <p:spPr bwMode="auto">
              <a:xfrm>
                <a:off x="5405029" y="1117804"/>
                <a:ext cx="351933" cy="256515"/>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63">
                <a:extLst>
                  <a:ext uri="{FF2B5EF4-FFF2-40B4-BE49-F238E27FC236}">
                    <a16:creationId xmlns:a16="http://schemas.microsoft.com/office/drawing/2014/main" id="{3D459B24-82B7-4E03-9C7F-8F883ABFCC3D}"/>
                  </a:ext>
                </a:extLst>
              </p:cNvPr>
              <p:cNvSpPr>
                <a:spLocks/>
              </p:cNvSpPr>
              <p:nvPr/>
            </p:nvSpPr>
            <p:spPr bwMode="auto">
              <a:xfrm>
                <a:off x="4774275" y="1093020"/>
                <a:ext cx="3404087" cy="1265225"/>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64">
                <a:extLst>
                  <a:ext uri="{FF2B5EF4-FFF2-40B4-BE49-F238E27FC236}">
                    <a16:creationId xmlns:a16="http://schemas.microsoft.com/office/drawing/2014/main" id="{4A908406-D572-4C80-B5DE-2C7A5CC50306}"/>
                  </a:ext>
                </a:extLst>
              </p:cNvPr>
              <p:cNvSpPr>
                <a:spLocks/>
              </p:cNvSpPr>
              <p:nvPr/>
            </p:nvSpPr>
            <p:spPr bwMode="auto">
              <a:xfrm>
                <a:off x="5830186" y="1888619"/>
                <a:ext cx="1258261" cy="798046"/>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65">
                <a:extLst>
                  <a:ext uri="{FF2B5EF4-FFF2-40B4-BE49-F238E27FC236}">
                    <a16:creationId xmlns:a16="http://schemas.microsoft.com/office/drawing/2014/main" id="{2844A945-DA6F-4C19-9F00-9AB2FE0BAF5F}"/>
                  </a:ext>
                </a:extLst>
              </p:cNvPr>
              <p:cNvSpPr>
                <a:spLocks/>
              </p:cNvSpPr>
              <p:nvPr/>
            </p:nvSpPr>
            <p:spPr bwMode="auto">
              <a:xfrm>
                <a:off x="7949109" y="1328468"/>
                <a:ext cx="70635" cy="3098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66">
                <a:extLst>
                  <a:ext uri="{FF2B5EF4-FFF2-40B4-BE49-F238E27FC236}">
                    <a16:creationId xmlns:a16="http://schemas.microsoft.com/office/drawing/2014/main" id="{0CD32979-BAED-432F-9BCC-53C21F2634CF}"/>
                  </a:ext>
                </a:extLst>
              </p:cNvPr>
              <p:cNvSpPr>
                <a:spLocks/>
              </p:cNvSpPr>
              <p:nvPr/>
            </p:nvSpPr>
            <p:spPr bwMode="auto">
              <a:xfrm>
                <a:off x="7735967" y="1386710"/>
                <a:ext cx="29741" cy="14870"/>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67">
                <a:extLst>
                  <a:ext uri="{FF2B5EF4-FFF2-40B4-BE49-F238E27FC236}">
                    <a16:creationId xmlns:a16="http://schemas.microsoft.com/office/drawing/2014/main" id="{E7BF9EAF-00E0-4FF8-AF78-D2B62C2F1F86}"/>
                  </a:ext>
                </a:extLst>
              </p:cNvPr>
              <p:cNvSpPr>
                <a:spLocks/>
              </p:cNvSpPr>
              <p:nvPr/>
            </p:nvSpPr>
            <p:spPr bwMode="auto">
              <a:xfrm>
                <a:off x="7082907" y="1163654"/>
                <a:ext cx="14870" cy="14870"/>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68">
                <a:extLst>
                  <a:ext uri="{FF2B5EF4-FFF2-40B4-BE49-F238E27FC236}">
                    <a16:creationId xmlns:a16="http://schemas.microsoft.com/office/drawing/2014/main" id="{6842CE93-AF6E-4E2B-9057-E141D7C38F70}"/>
                  </a:ext>
                </a:extLst>
              </p:cNvPr>
              <p:cNvSpPr>
                <a:spLocks/>
              </p:cNvSpPr>
              <p:nvPr/>
            </p:nvSpPr>
            <p:spPr bwMode="auto">
              <a:xfrm>
                <a:off x="6613250" y="1215700"/>
                <a:ext cx="29741" cy="19827"/>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69">
                <a:extLst>
                  <a:ext uri="{FF2B5EF4-FFF2-40B4-BE49-F238E27FC236}">
                    <a16:creationId xmlns:a16="http://schemas.microsoft.com/office/drawing/2014/main" id="{FF981A30-607C-4090-84F1-B27951256BDD}"/>
                  </a:ext>
                </a:extLst>
              </p:cNvPr>
              <p:cNvSpPr>
                <a:spLocks/>
              </p:cNvSpPr>
              <p:nvPr/>
            </p:nvSpPr>
            <p:spPr bwMode="auto">
              <a:xfrm>
                <a:off x="6364170" y="1012471"/>
                <a:ext cx="121442" cy="65678"/>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70">
                <a:extLst>
                  <a:ext uri="{FF2B5EF4-FFF2-40B4-BE49-F238E27FC236}">
                    <a16:creationId xmlns:a16="http://schemas.microsoft.com/office/drawing/2014/main" id="{AB7FA846-0E3A-4CDC-9F19-0B9E73852BCD}"/>
                  </a:ext>
                </a:extLst>
              </p:cNvPr>
              <p:cNvSpPr>
                <a:spLocks/>
              </p:cNvSpPr>
              <p:nvPr/>
            </p:nvSpPr>
            <p:spPr bwMode="auto">
              <a:xfrm>
                <a:off x="6195639" y="977773"/>
                <a:ext cx="45851" cy="24784"/>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71">
                <a:extLst>
                  <a:ext uri="{FF2B5EF4-FFF2-40B4-BE49-F238E27FC236}">
                    <a16:creationId xmlns:a16="http://schemas.microsoft.com/office/drawing/2014/main" id="{01B43525-D934-4D9C-B467-F9658077B3AD}"/>
                  </a:ext>
                </a:extLst>
              </p:cNvPr>
              <p:cNvSpPr>
                <a:spLocks/>
              </p:cNvSpPr>
              <p:nvPr/>
            </p:nvSpPr>
            <p:spPr bwMode="auto">
              <a:xfrm>
                <a:off x="6210509" y="924488"/>
                <a:ext cx="166053" cy="117725"/>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72">
                <a:extLst>
                  <a:ext uri="{FF2B5EF4-FFF2-40B4-BE49-F238E27FC236}">
                    <a16:creationId xmlns:a16="http://schemas.microsoft.com/office/drawing/2014/main" id="{57159E34-2B22-4C51-A15C-89557BD3B07D}"/>
                  </a:ext>
                </a:extLst>
              </p:cNvPr>
              <p:cNvSpPr>
                <a:spLocks/>
              </p:cNvSpPr>
              <p:nvPr/>
            </p:nvSpPr>
            <p:spPr bwMode="auto">
              <a:xfrm>
                <a:off x="6283623" y="1110368"/>
                <a:ext cx="18588" cy="14870"/>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73">
                <a:extLst>
                  <a:ext uri="{FF2B5EF4-FFF2-40B4-BE49-F238E27FC236}">
                    <a16:creationId xmlns:a16="http://schemas.microsoft.com/office/drawing/2014/main" id="{774BB017-64BB-46EA-A85A-B5138DEBB14B}"/>
                  </a:ext>
                </a:extLst>
              </p:cNvPr>
              <p:cNvSpPr>
                <a:spLocks/>
              </p:cNvSpPr>
              <p:nvPr/>
            </p:nvSpPr>
            <p:spPr bwMode="auto">
              <a:xfrm>
                <a:off x="6178290" y="929445"/>
                <a:ext cx="27262" cy="7435"/>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4">
                <a:extLst>
                  <a:ext uri="{FF2B5EF4-FFF2-40B4-BE49-F238E27FC236}">
                    <a16:creationId xmlns:a16="http://schemas.microsoft.com/office/drawing/2014/main" id="{2AE7CEBA-0AF9-49AA-8B1F-136890C83D3A}"/>
                  </a:ext>
                </a:extLst>
              </p:cNvPr>
              <p:cNvSpPr>
                <a:spLocks/>
              </p:cNvSpPr>
              <p:nvPr/>
            </p:nvSpPr>
            <p:spPr bwMode="auto">
              <a:xfrm>
                <a:off x="6507918" y="1063279"/>
                <a:ext cx="24784" cy="9914"/>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75">
                <a:extLst>
                  <a:ext uri="{FF2B5EF4-FFF2-40B4-BE49-F238E27FC236}">
                    <a16:creationId xmlns:a16="http://schemas.microsoft.com/office/drawing/2014/main" id="{8EA18944-8AD7-40A7-A227-9CD08F1B1ADC}"/>
                  </a:ext>
                </a:extLst>
              </p:cNvPr>
              <p:cNvSpPr>
                <a:spLocks/>
              </p:cNvSpPr>
              <p:nvPr/>
            </p:nvSpPr>
            <p:spPr bwMode="auto">
              <a:xfrm>
                <a:off x="5261281" y="946794"/>
                <a:ext cx="141269" cy="40894"/>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76">
                <a:extLst>
                  <a:ext uri="{FF2B5EF4-FFF2-40B4-BE49-F238E27FC236}">
                    <a16:creationId xmlns:a16="http://schemas.microsoft.com/office/drawing/2014/main" id="{07ACE8BC-2A28-457A-8321-DCEB5B04E317}"/>
                  </a:ext>
                </a:extLst>
              </p:cNvPr>
              <p:cNvSpPr>
                <a:spLocks/>
              </p:cNvSpPr>
              <p:nvPr/>
            </p:nvSpPr>
            <p:spPr bwMode="auto">
              <a:xfrm>
                <a:off x="5630563" y="917053"/>
                <a:ext cx="48329" cy="32219"/>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77">
                <a:extLst>
                  <a:ext uri="{FF2B5EF4-FFF2-40B4-BE49-F238E27FC236}">
                    <a16:creationId xmlns:a16="http://schemas.microsoft.com/office/drawing/2014/main" id="{A40804AA-A3E0-4BC2-A133-B2D7CAE01189}"/>
                  </a:ext>
                </a:extLst>
              </p:cNvPr>
              <p:cNvSpPr>
                <a:spLocks/>
              </p:cNvSpPr>
              <p:nvPr/>
            </p:nvSpPr>
            <p:spPr bwMode="auto">
              <a:xfrm>
                <a:off x="5564886" y="939359"/>
                <a:ext cx="53286" cy="3098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78">
                <a:extLst>
                  <a:ext uri="{FF2B5EF4-FFF2-40B4-BE49-F238E27FC236}">
                    <a16:creationId xmlns:a16="http://schemas.microsoft.com/office/drawing/2014/main" id="{820B25B0-6A7F-45A8-AE05-703C02B2581C}"/>
                  </a:ext>
                </a:extLst>
              </p:cNvPr>
              <p:cNvSpPr>
                <a:spLocks/>
              </p:cNvSpPr>
              <p:nvPr/>
            </p:nvSpPr>
            <p:spPr bwMode="auto">
              <a:xfrm>
                <a:off x="5493012" y="965381"/>
                <a:ext cx="57003" cy="19827"/>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79">
                <a:extLst>
                  <a:ext uri="{FF2B5EF4-FFF2-40B4-BE49-F238E27FC236}">
                    <a16:creationId xmlns:a16="http://schemas.microsoft.com/office/drawing/2014/main" id="{7B34AC4F-C084-4599-AAB2-01182A11AEE4}"/>
                  </a:ext>
                </a:extLst>
              </p:cNvPr>
              <p:cNvSpPr>
                <a:spLocks/>
              </p:cNvSpPr>
              <p:nvPr/>
            </p:nvSpPr>
            <p:spPr bwMode="auto">
              <a:xfrm>
                <a:off x="5462032" y="902183"/>
                <a:ext cx="85505" cy="58243"/>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44">
                <a:extLst>
                  <a:ext uri="{FF2B5EF4-FFF2-40B4-BE49-F238E27FC236}">
                    <a16:creationId xmlns:a16="http://schemas.microsoft.com/office/drawing/2014/main" id="{0E137773-8182-4B4B-98D3-37B4FBA683DE}"/>
                  </a:ext>
                </a:extLst>
              </p:cNvPr>
              <p:cNvSpPr>
                <a:spLocks/>
              </p:cNvSpPr>
              <p:nvPr/>
            </p:nvSpPr>
            <p:spPr bwMode="auto">
              <a:xfrm>
                <a:off x="7122562" y="1150023"/>
                <a:ext cx="153661" cy="58243"/>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157">
                <a:extLst>
                  <a:ext uri="{FF2B5EF4-FFF2-40B4-BE49-F238E27FC236}">
                    <a16:creationId xmlns:a16="http://schemas.microsoft.com/office/drawing/2014/main" id="{7922E45B-0A2C-4560-A1B6-CAA31A76A6BB}"/>
                  </a:ext>
                </a:extLst>
              </p:cNvPr>
              <p:cNvSpPr>
                <a:spLocks/>
              </p:cNvSpPr>
              <p:nvPr/>
            </p:nvSpPr>
            <p:spPr bwMode="auto">
              <a:xfrm>
                <a:off x="4816408" y="1746078"/>
                <a:ext cx="23545" cy="32219"/>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158">
                <a:extLst>
                  <a:ext uri="{FF2B5EF4-FFF2-40B4-BE49-F238E27FC236}">
                    <a16:creationId xmlns:a16="http://schemas.microsoft.com/office/drawing/2014/main" id="{298A6F29-E1A6-4DCD-AAF1-07EAD5BCEBA2}"/>
                  </a:ext>
                </a:extLst>
              </p:cNvPr>
              <p:cNvSpPr>
                <a:spLocks/>
              </p:cNvSpPr>
              <p:nvPr/>
            </p:nvSpPr>
            <p:spPr bwMode="auto">
              <a:xfrm>
                <a:off x="4859780" y="2360722"/>
                <a:ext cx="44611" cy="9914"/>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59">
                <a:extLst>
                  <a:ext uri="{FF2B5EF4-FFF2-40B4-BE49-F238E27FC236}">
                    <a16:creationId xmlns:a16="http://schemas.microsoft.com/office/drawing/2014/main" id="{101CC9CB-A206-4838-B2F2-D2D72182DC08}"/>
                  </a:ext>
                </a:extLst>
              </p:cNvPr>
              <p:cNvSpPr>
                <a:spLocks/>
              </p:cNvSpPr>
              <p:nvPr/>
            </p:nvSpPr>
            <p:spPr bwMode="auto">
              <a:xfrm>
                <a:off x="5028311" y="2353287"/>
                <a:ext cx="39654" cy="22306"/>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61">
                <a:extLst>
                  <a:ext uri="{FF2B5EF4-FFF2-40B4-BE49-F238E27FC236}">
                    <a16:creationId xmlns:a16="http://schemas.microsoft.com/office/drawing/2014/main" id="{3BE8E6E1-2ED1-40D0-8F7A-96F0DA2A5025}"/>
                  </a:ext>
                </a:extLst>
              </p:cNvPr>
              <p:cNvSpPr>
                <a:spLocks/>
              </p:cNvSpPr>
              <p:nvPr/>
            </p:nvSpPr>
            <p:spPr bwMode="auto">
              <a:xfrm>
                <a:off x="5336873" y="1409016"/>
                <a:ext cx="42133" cy="32219"/>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62">
                <a:extLst>
                  <a:ext uri="{FF2B5EF4-FFF2-40B4-BE49-F238E27FC236}">
                    <a16:creationId xmlns:a16="http://schemas.microsoft.com/office/drawing/2014/main" id="{A0689695-97C6-4F82-89C6-7FFA24D28B27}"/>
                  </a:ext>
                </a:extLst>
              </p:cNvPr>
              <p:cNvSpPr>
                <a:spLocks/>
              </p:cNvSpPr>
              <p:nvPr/>
            </p:nvSpPr>
            <p:spPr bwMode="auto">
              <a:xfrm>
                <a:off x="5547537" y="1371840"/>
                <a:ext cx="33459" cy="34698"/>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63">
                <a:extLst>
                  <a:ext uri="{FF2B5EF4-FFF2-40B4-BE49-F238E27FC236}">
                    <a16:creationId xmlns:a16="http://schemas.microsoft.com/office/drawing/2014/main" id="{FB127043-BC3F-46E2-95B8-7E6FB79AD86E}"/>
                  </a:ext>
                </a:extLst>
              </p:cNvPr>
              <p:cNvSpPr>
                <a:spLocks/>
              </p:cNvSpPr>
              <p:nvPr/>
            </p:nvSpPr>
            <p:spPr bwMode="auto">
              <a:xfrm>
                <a:off x="5774311" y="1259073"/>
                <a:ext cx="29741" cy="22306"/>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64">
                <a:extLst>
                  <a:ext uri="{FF2B5EF4-FFF2-40B4-BE49-F238E27FC236}">
                    <a16:creationId xmlns:a16="http://schemas.microsoft.com/office/drawing/2014/main" id="{5E55D94C-5C3D-452F-A062-50AA4B998EDC}"/>
                  </a:ext>
                </a:extLst>
              </p:cNvPr>
              <p:cNvSpPr>
                <a:spLocks/>
              </p:cNvSpPr>
              <p:nvPr/>
            </p:nvSpPr>
            <p:spPr bwMode="auto">
              <a:xfrm>
                <a:off x="7183283" y="1240484"/>
                <a:ext cx="65678" cy="2602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65">
                <a:extLst>
                  <a:ext uri="{FF2B5EF4-FFF2-40B4-BE49-F238E27FC236}">
                    <a16:creationId xmlns:a16="http://schemas.microsoft.com/office/drawing/2014/main" id="{1991CC0C-94BE-4BE3-8DE6-17EBA50D98D4}"/>
                  </a:ext>
                </a:extLst>
              </p:cNvPr>
              <p:cNvSpPr>
                <a:spLocks/>
              </p:cNvSpPr>
              <p:nvPr/>
            </p:nvSpPr>
            <p:spPr bwMode="auto">
              <a:xfrm>
                <a:off x="7308442" y="1173567"/>
                <a:ext cx="90462" cy="32219"/>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66">
                <a:extLst>
                  <a:ext uri="{FF2B5EF4-FFF2-40B4-BE49-F238E27FC236}">
                    <a16:creationId xmlns:a16="http://schemas.microsoft.com/office/drawing/2014/main" id="{21AFE382-914A-4615-9BD5-A9DC50A6FA2B}"/>
                  </a:ext>
                </a:extLst>
              </p:cNvPr>
              <p:cNvSpPr>
                <a:spLocks/>
              </p:cNvSpPr>
              <p:nvPr/>
            </p:nvSpPr>
            <p:spPr bwMode="auto">
              <a:xfrm>
                <a:off x="7180805" y="1218179"/>
                <a:ext cx="19827" cy="22306"/>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a:extLst>
                <a:ext uri="{FF2B5EF4-FFF2-40B4-BE49-F238E27FC236}">
                  <a16:creationId xmlns:a16="http://schemas.microsoft.com/office/drawing/2014/main" id="{BF2C3D41-DCCF-458A-9E47-4F43558A45F7}"/>
                </a:ext>
              </a:extLst>
            </p:cNvPr>
            <p:cNvGrpSpPr/>
            <p:nvPr/>
          </p:nvGrpSpPr>
          <p:grpSpPr>
            <a:xfrm>
              <a:off x="327104" y="1009727"/>
              <a:ext cx="3095526" cy="2156210"/>
              <a:chOff x="1038083" y="809242"/>
              <a:chExt cx="3095526" cy="2156210"/>
            </a:xfrm>
            <a:grpFill/>
          </p:grpSpPr>
          <p:sp>
            <p:nvSpPr>
              <p:cNvPr id="12" name="Oval 11">
                <a:extLst>
                  <a:ext uri="{FF2B5EF4-FFF2-40B4-BE49-F238E27FC236}">
                    <a16:creationId xmlns:a16="http://schemas.microsoft.com/office/drawing/2014/main" id="{06212493-F784-42F4-9369-8021CC97F88E}"/>
                  </a:ext>
                </a:extLst>
              </p:cNvPr>
              <p:cNvSpPr/>
              <p:nvPr/>
            </p:nvSpPr>
            <p:spPr>
              <a:xfrm>
                <a:off x="2223255" y="2002097"/>
                <a:ext cx="58242" cy="58243"/>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3" name="Freeform 87">
                <a:extLst>
                  <a:ext uri="{FF2B5EF4-FFF2-40B4-BE49-F238E27FC236}">
                    <a16:creationId xmlns:a16="http://schemas.microsoft.com/office/drawing/2014/main" id="{3F7821D9-470F-49F3-A915-98C80D57F3E0}"/>
                  </a:ext>
                </a:extLst>
              </p:cNvPr>
              <p:cNvSpPr>
                <a:spLocks/>
              </p:cNvSpPr>
              <p:nvPr/>
            </p:nvSpPr>
            <p:spPr bwMode="auto">
              <a:xfrm>
                <a:off x="3911791" y="1516826"/>
                <a:ext cx="201990" cy="92941"/>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 name="Freeform 88">
                <a:extLst>
                  <a:ext uri="{FF2B5EF4-FFF2-40B4-BE49-F238E27FC236}">
                    <a16:creationId xmlns:a16="http://schemas.microsoft.com/office/drawing/2014/main" id="{6909B8BF-D90C-4101-ABE1-FE173EF1A8FC}"/>
                  </a:ext>
                </a:extLst>
              </p:cNvPr>
              <p:cNvSpPr>
                <a:spLocks/>
              </p:cNvSpPr>
              <p:nvPr/>
            </p:nvSpPr>
            <p:spPr bwMode="auto">
              <a:xfrm>
                <a:off x="2693656" y="2634586"/>
                <a:ext cx="208186" cy="71874"/>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89">
                <a:extLst>
                  <a:ext uri="{FF2B5EF4-FFF2-40B4-BE49-F238E27FC236}">
                    <a16:creationId xmlns:a16="http://schemas.microsoft.com/office/drawing/2014/main" id="{B3AAF634-8329-4B8C-BB42-EC99011F545E}"/>
                  </a:ext>
                </a:extLst>
              </p:cNvPr>
              <p:cNvSpPr>
                <a:spLocks/>
              </p:cNvSpPr>
              <p:nvPr/>
            </p:nvSpPr>
            <p:spPr bwMode="auto">
              <a:xfrm>
                <a:off x="2723397" y="2661849"/>
                <a:ext cx="8675" cy="12392"/>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90">
                <a:extLst>
                  <a:ext uri="{FF2B5EF4-FFF2-40B4-BE49-F238E27FC236}">
                    <a16:creationId xmlns:a16="http://schemas.microsoft.com/office/drawing/2014/main" id="{00541EFC-EE4A-4068-89FA-1824B8F4D865}"/>
                  </a:ext>
                </a:extLst>
              </p:cNvPr>
              <p:cNvSpPr>
                <a:spLocks/>
              </p:cNvSpPr>
              <p:nvPr/>
            </p:nvSpPr>
            <p:spPr bwMode="auto">
              <a:xfrm>
                <a:off x="2827490" y="2732483"/>
                <a:ext cx="34698" cy="14870"/>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 name="Freeform 91">
                <a:extLst>
                  <a:ext uri="{FF2B5EF4-FFF2-40B4-BE49-F238E27FC236}">
                    <a16:creationId xmlns:a16="http://schemas.microsoft.com/office/drawing/2014/main" id="{914205AC-515B-418C-A8AF-E7CC93CACC11}"/>
                  </a:ext>
                </a:extLst>
              </p:cNvPr>
              <p:cNvSpPr>
                <a:spLocks/>
              </p:cNvSpPr>
              <p:nvPr/>
            </p:nvSpPr>
            <p:spPr bwMode="auto">
              <a:xfrm>
                <a:off x="3048068" y="2730004"/>
                <a:ext cx="29741" cy="12392"/>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2">
                <a:extLst>
                  <a:ext uri="{FF2B5EF4-FFF2-40B4-BE49-F238E27FC236}">
                    <a16:creationId xmlns:a16="http://schemas.microsoft.com/office/drawing/2014/main" id="{97D61FAB-4A51-4659-9C59-7B64E9194C8F}"/>
                  </a:ext>
                </a:extLst>
              </p:cNvPr>
              <p:cNvSpPr>
                <a:spLocks/>
              </p:cNvSpPr>
              <p:nvPr/>
            </p:nvSpPr>
            <p:spPr bwMode="auto">
              <a:xfrm>
                <a:off x="2904320" y="2701503"/>
                <a:ext cx="118963" cy="48329"/>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93">
                <a:extLst>
                  <a:ext uri="{FF2B5EF4-FFF2-40B4-BE49-F238E27FC236}">
                    <a16:creationId xmlns:a16="http://schemas.microsoft.com/office/drawing/2014/main" id="{DC02BBB7-02F9-4612-AE75-B7F73A7ED51E}"/>
                  </a:ext>
                </a:extLst>
              </p:cNvPr>
              <p:cNvSpPr>
                <a:spLocks/>
              </p:cNvSpPr>
              <p:nvPr/>
            </p:nvSpPr>
            <p:spPr bwMode="auto">
              <a:xfrm>
                <a:off x="3155879" y="2894819"/>
                <a:ext cx="14870" cy="14870"/>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97">
                <a:extLst>
                  <a:ext uri="{FF2B5EF4-FFF2-40B4-BE49-F238E27FC236}">
                    <a16:creationId xmlns:a16="http://schemas.microsoft.com/office/drawing/2014/main" id="{E3067B15-740E-4D2A-8162-BDF31F8E65B7}"/>
                  </a:ext>
                </a:extLst>
              </p:cNvPr>
              <p:cNvSpPr>
                <a:spLocks/>
              </p:cNvSpPr>
              <p:nvPr/>
            </p:nvSpPr>
            <p:spPr bwMode="auto">
              <a:xfrm>
                <a:off x="2821294" y="2596171"/>
                <a:ext cx="8675" cy="14870"/>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98">
                <a:extLst>
                  <a:ext uri="{FF2B5EF4-FFF2-40B4-BE49-F238E27FC236}">
                    <a16:creationId xmlns:a16="http://schemas.microsoft.com/office/drawing/2014/main" id="{CA91F816-7836-470B-85A4-5AA1C0CBCABB}"/>
                  </a:ext>
                </a:extLst>
              </p:cNvPr>
              <p:cNvSpPr>
                <a:spLocks/>
              </p:cNvSpPr>
              <p:nvPr/>
            </p:nvSpPr>
            <p:spPr bwMode="auto">
              <a:xfrm>
                <a:off x="2811381" y="2556516"/>
                <a:ext cx="16110" cy="4957"/>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99">
                <a:extLst>
                  <a:ext uri="{FF2B5EF4-FFF2-40B4-BE49-F238E27FC236}">
                    <a16:creationId xmlns:a16="http://schemas.microsoft.com/office/drawing/2014/main" id="{F60E1D72-4D41-49AE-BB88-E0CB3A1B866E}"/>
                  </a:ext>
                </a:extLst>
              </p:cNvPr>
              <p:cNvSpPr>
                <a:spLocks/>
              </p:cNvSpPr>
              <p:nvPr/>
            </p:nvSpPr>
            <p:spPr bwMode="auto">
              <a:xfrm>
                <a:off x="2839882" y="2563951"/>
                <a:ext cx="4957" cy="7435"/>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100">
                <a:extLst>
                  <a:ext uri="{FF2B5EF4-FFF2-40B4-BE49-F238E27FC236}">
                    <a16:creationId xmlns:a16="http://schemas.microsoft.com/office/drawing/2014/main" id="{B35D6717-CC7F-4FA7-87E0-AC17FFEEBCCB}"/>
                  </a:ext>
                </a:extLst>
              </p:cNvPr>
              <p:cNvSpPr>
                <a:spLocks/>
              </p:cNvSpPr>
              <p:nvPr/>
            </p:nvSpPr>
            <p:spPr bwMode="auto">
              <a:xfrm>
                <a:off x="2914234" y="2669284"/>
                <a:ext cx="11153" cy="12392"/>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101">
                <a:extLst>
                  <a:ext uri="{FF2B5EF4-FFF2-40B4-BE49-F238E27FC236}">
                    <a16:creationId xmlns:a16="http://schemas.microsoft.com/office/drawing/2014/main" id="{10137644-3144-415A-B7A4-47F7CD14B3BA}"/>
                  </a:ext>
                </a:extLst>
              </p:cNvPr>
              <p:cNvSpPr>
                <a:spLocks/>
              </p:cNvSpPr>
              <p:nvPr/>
            </p:nvSpPr>
            <p:spPr bwMode="auto">
              <a:xfrm>
                <a:off x="1862152" y="2011220"/>
                <a:ext cx="1216242" cy="598322"/>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02">
                <a:extLst>
                  <a:ext uri="{FF2B5EF4-FFF2-40B4-BE49-F238E27FC236}">
                    <a16:creationId xmlns:a16="http://schemas.microsoft.com/office/drawing/2014/main" id="{EB42B1B9-A63A-4F96-BFD2-75D3E58C4350}"/>
                  </a:ext>
                </a:extLst>
              </p:cNvPr>
              <p:cNvSpPr>
                <a:spLocks/>
              </p:cNvSpPr>
              <p:nvPr/>
            </p:nvSpPr>
            <p:spPr bwMode="auto">
              <a:xfrm>
                <a:off x="1570940" y="1333425"/>
                <a:ext cx="1702663" cy="881073"/>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03">
                <a:extLst>
                  <a:ext uri="{FF2B5EF4-FFF2-40B4-BE49-F238E27FC236}">
                    <a16:creationId xmlns:a16="http://schemas.microsoft.com/office/drawing/2014/main" id="{A83037C9-F64F-4139-8C69-8847B45407D0}"/>
                  </a:ext>
                </a:extLst>
              </p:cNvPr>
              <p:cNvSpPr>
                <a:spLocks/>
              </p:cNvSpPr>
              <p:nvPr/>
            </p:nvSpPr>
            <p:spPr bwMode="auto">
              <a:xfrm>
                <a:off x="1038083" y="1356969"/>
                <a:ext cx="745999" cy="544010"/>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104">
                <a:extLst>
                  <a:ext uri="{FF2B5EF4-FFF2-40B4-BE49-F238E27FC236}">
                    <a16:creationId xmlns:a16="http://schemas.microsoft.com/office/drawing/2014/main" id="{ED11EE2F-19AB-490C-916B-9CD3EBF618D0}"/>
                  </a:ext>
                </a:extLst>
              </p:cNvPr>
              <p:cNvSpPr>
                <a:spLocks/>
              </p:cNvSpPr>
              <p:nvPr/>
            </p:nvSpPr>
            <p:spPr bwMode="auto">
              <a:xfrm>
                <a:off x="1710970" y="1837779"/>
                <a:ext cx="33459" cy="45851"/>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105">
                <a:extLst>
                  <a:ext uri="{FF2B5EF4-FFF2-40B4-BE49-F238E27FC236}">
                    <a16:creationId xmlns:a16="http://schemas.microsoft.com/office/drawing/2014/main" id="{3045014E-B947-4E4B-BD73-D6B349BE65BC}"/>
                  </a:ext>
                </a:extLst>
              </p:cNvPr>
              <p:cNvSpPr>
                <a:spLocks/>
              </p:cNvSpPr>
              <p:nvPr/>
            </p:nvSpPr>
            <p:spPr bwMode="auto">
              <a:xfrm>
                <a:off x="1656445" y="1783254"/>
                <a:ext cx="39654" cy="57003"/>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106">
                <a:extLst>
                  <a:ext uri="{FF2B5EF4-FFF2-40B4-BE49-F238E27FC236}">
                    <a16:creationId xmlns:a16="http://schemas.microsoft.com/office/drawing/2014/main" id="{35ECE2FC-ABDD-4346-A4FF-0B6D72E487B5}"/>
                  </a:ext>
                </a:extLst>
              </p:cNvPr>
              <p:cNvSpPr>
                <a:spLocks/>
              </p:cNvSpPr>
              <p:nvPr/>
            </p:nvSpPr>
            <p:spPr bwMode="auto">
              <a:xfrm>
                <a:off x="1998464" y="1256594"/>
                <a:ext cx="366804" cy="193315"/>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07">
                <a:extLst>
                  <a:ext uri="{FF2B5EF4-FFF2-40B4-BE49-F238E27FC236}">
                    <a16:creationId xmlns:a16="http://schemas.microsoft.com/office/drawing/2014/main" id="{25CC5020-6C96-40AD-87C4-F9C33604C7FC}"/>
                  </a:ext>
                </a:extLst>
              </p:cNvPr>
              <p:cNvSpPr>
                <a:spLocks/>
              </p:cNvSpPr>
              <p:nvPr/>
            </p:nvSpPr>
            <p:spPr bwMode="auto">
              <a:xfrm>
                <a:off x="1862152" y="1225614"/>
                <a:ext cx="205707" cy="136312"/>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108">
                <a:extLst>
                  <a:ext uri="{FF2B5EF4-FFF2-40B4-BE49-F238E27FC236}">
                    <a16:creationId xmlns:a16="http://schemas.microsoft.com/office/drawing/2014/main" id="{226E181A-F83C-407D-9EF1-523B86ABF719}"/>
                  </a:ext>
                </a:extLst>
              </p:cNvPr>
              <p:cNvSpPr>
                <a:spLocks/>
              </p:cNvSpPr>
              <p:nvPr/>
            </p:nvSpPr>
            <p:spPr bwMode="auto">
              <a:xfrm>
                <a:off x="2025727" y="1130196"/>
                <a:ext cx="247840" cy="105333"/>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09">
                <a:extLst>
                  <a:ext uri="{FF2B5EF4-FFF2-40B4-BE49-F238E27FC236}">
                    <a16:creationId xmlns:a16="http://schemas.microsoft.com/office/drawing/2014/main" id="{C232426D-B547-41A6-B054-BEBD89F8D620}"/>
                  </a:ext>
                </a:extLst>
              </p:cNvPr>
              <p:cNvSpPr>
                <a:spLocks/>
              </p:cNvSpPr>
              <p:nvPr/>
            </p:nvSpPr>
            <p:spPr bwMode="auto">
              <a:xfrm>
                <a:off x="1992268" y="1166132"/>
                <a:ext cx="30980" cy="24784"/>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10">
                <a:extLst>
                  <a:ext uri="{FF2B5EF4-FFF2-40B4-BE49-F238E27FC236}">
                    <a16:creationId xmlns:a16="http://schemas.microsoft.com/office/drawing/2014/main" id="{B6832625-A1F8-4CCD-90DB-ABC714961786}"/>
                  </a:ext>
                </a:extLst>
              </p:cNvPr>
              <p:cNvSpPr>
                <a:spLocks/>
              </p:cNvSpPr>
              <p:nvPr/>
            </p:nvSpPr>
            <p:spPr bwMode="auto">
              <a:xfrm>
                <a:off x="2080252" y="1132674"/>
                <a:ext cx="23545" cy="9914"/>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11">
                <a:extLst>
                  <a:ext uri="{FF2B5EF4-FFF2-40B4-BE49-F238E27FC236}">
                    <a16:creationId xmlns:a16="http://schemas.microsoft.com/office/drawing/2014/main" id="{AB1D2403-ED9D-425E-856A-B64CE2A85440}"/>
                  </a:ext>
                </a:extLst>
              </p:cNvPr>
              <p:cNvSpPr>
                <a:spLocks/>
              </p:cNvSpPr>
              <p:nvPr/>
            </p:nvSpPr>
            <p:spPr bwMode="auto">
              <a:xfrm>
                <a:off x="1920394" y="1100455"/>
                <a:ext cx="140030" cy="78070"/>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12">
                <a:extLst>
                  <a:ext uri="{FF2B5EF4-FFF2-40B4-BE49-F238E27FC236}">
                    <a16:creationId xmlns:a16="http://schemas.microsoft.com/office/drawing/2014/main" id="{F84B2B46-4969-4D40-AA80-2CAC13971D97}"/>
                  </a:ext>
                </a:extLst>
              </p:cNvPr>
              <p:cNvSpPr>
                <a:spLocks/>
              </p:cNvSpPr>
              <p:nvPr/>
            </p:nvSpPr>
            <p:spPr bwMode="auto">
              <a:xfrm>
                <a:off x="2108753" y="1049647"/>
                <a:ext cx="80548" cy="23545"/>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3">
                <a:extLst>
                  <a:ext uri="{FF2B5EF4-FFF2-40B4-BE49-F238E27FC236}">
                    <a16:creationId xmlns:a16="http://schemas.microsoft.com/office/drawing/2014/main" id="{9B0145F7-5965-49DE-BF01-12725E1FC35C}"/>
                  </a:ext>
                </a:extLst>
              </p:cNvPr>
              <p:cNvSpPr>
                <a:spLocks/>
              </p:cNvSpPr>
              <p:nvPr/>
            </p:nvSpPr>
            <p:spPr bwMode="auto">
              <a:xfrm>
                <a:off x="2111231" y="1078149"/>
                <a:ext cx="69395" cy="37176"/>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14">
                <a:extLst>
                  <a:ext uri="{FF2B5EF4-FFF2-40B4-BE49-F238E27FC236}">
                    <a16:creationId xmlns:a16="http://schemas.microsoft.com/office/drawing/2014/main" id="{87C385EC-D3B3-4E11-BCC4-F4439ECF789F}"/>
                  </a:ext>
                </a:extLst>
              </p:cNvPr>
              <p:cNvSpPr>
                <a:spLocks/>
              </p:cNvSpPr>
              <p:nvPr/>
            </p:nvSpPr>
            <p:spPr bwMode="auto">
              <a:xfrm>
                <a:off x="2077773" y="1073192"/>
                <a:ext cx="23545" cy="27262"/>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15">
                <a:extLst>
                  <a:ext uri="{FF2B5EF4-FFF2-40B4-BE49-F238E27FC236}">
                    <a16:creationId xmlns:a16="http://schemas.microsoft.com/office/drawing/2014/main" id="{D0C03877-1AC9-45CD-A9C4-C00517F147E2}"/>
                  </a:ext>
                </a:extLst>
              </p:cNvPr>
              <p:cNvSpPr>
                <a:spLocks/>
              </p:cNvSpPr>
              <p:nvPr/>
            </p:nvSpPr>
            <p:spPr bwMode="auto">
              <a:xfrm>
                <a:off x="2336766" y="1254116"/>
                <a:ext cx="120203" cy="97897"/>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16">
                <a:extLst>
                  <a:ext uri="{FF2B5EF4-FFF2-40B4-BE49-F238E27FC236}">
                    <a16:creationId xmlns:a16="http://schemas.microsoft.com/office/drawing/2014/main" id="{0C63B1F5-E942-40F6-B421-E0D508806385}"/>
                  </a:ext>
                </a:extLst>
              </p:cNvPr>
              <p:cNvSpPr>
                <a:spLocks/>
              </p:cNvSpPr>
              <p:nvPr/>
            </p:nvSpPr>
            <p:spPr bwMode="auto">
              <a:xfrm>
                <a:off x="2292155" y="1140109"/>
                <a:ext cx="135073" cy="70635"/>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17">
                <a:extLst>
                  <a:ext uri="{FF2B5EF4-FFF2-40B4-BE49-F238E27FC236}">
                    <a16:creationId xmlns:a16="http://schemas.microsoft.com/office/drawing/2014/main" id="{767B019F-D018-44D9-B582-EB7E7A697D1E}"/>
                  </a:ext>
                </a:extLst>
              </p:cNvPr>
              <p:cNvSpPr>
                <a:spLocks/>
              </p:cNvSpPr>
              <p:nvPr/>
            </p:nvSpPr>
            <p:spPr bwMode="auto">
              <a:xfrm>
                <a:off x="2395009" y="1409016"/>
                <a:ext cx="78070" cy="45851"/>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18">
                <a:extLst>
                  <a:ext uri="{FF2B5EF4-FFF2-40B4-BE49-F238E27FC236}">
                    <a16:creationId xmlns:a16="http://schemas.microsoft.com/office/drawing/2014/main" id="{090348D0-9A55-4B6C-98E4-80F836AEB395}"/>
                  </a:ext>
                </a:extLst>
              </p:cNvPr>
              <p:cNvSpPr>
                <a:spLocks/>
              </p:cNvSpPr>
              <p:nvPr/>
            </p:nvSpPr>
            <p:spPr bwMode="auto">
              <a:xfrm>
                <a:off x="2468121" y="1242963"/>
                <a:ext cx="105333" cy="85505"/>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9">
                <a:extLst>
                  <a:ext uri="{FF2B5EF4-FFF2-40B4-BE49-F238E27FC236}">
                    <a16:creationId xmlns:a16="http://schemas.microsoft.com/office/drawing/2014/main" id="{DCE114C7-99B4-4546-BB97-9AB389577FA1}"/>
                  </a:ext>
                </a:extLst>
              </p:cNvPr>
              <p:cNvSpPr>
                <a:spLocks/>
              </p:cNvSpPr>
              <p:nvPr/>
            </p:nvSpPr>
            <p:spPr bwMode="auto">
              <a:xfrm>
                <a:off x="2258697" y="1093020"/>
                <a:ext cx="33459" cy="29741"/>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20">
                <a:extLst>
                  <a:ext uri="{FF2B5EF4-FFF2-40B4-BE49-F238E27FC236}">
                    <a16:creationId xmlns:a16="http://schemas.microsoft.com/office/drawing/2014/main" id="{7C467454-110E-447E-8CE3-306DBA700C70}"/>
                  </a:ext>
                </a:extLst>
              </p:cNvPr>
              <p:cNvSpPr>
                <a:spLocks/>
              </p:cNvSpPr>
              <p:nvPr/>
            </p:nvSpPr>
            <p:spPr bwMode="auto">
              <a:xfrm>
                <a:off x="2279763" y="1188438"/>
                <a:ext cx="24784" cy="19827"/>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21">
                <a:extLst>
                  <a:ext uri="{FF2B5EF4-FFF2-40B4-BE49-F238E27FC236}">
                    <a16:creationId xmlns:a16="http://schemas.microsoft.com/office/drawing/2014/main" id="{B0BB512B-C646-40ED-A6D5-F96CF2DB4A43}"/>
                  </a:ext>
                </a:extLst>
              </p:cNvPr>
              <p:cNvSpPr>
                <a:spLocks/>
              </p:cNvSpPr>
              <p:nvPr/>
            </p:nvSpPr>
            <p:spPr bwMode="auto">
              <a:xfrm>
                <a:off x="2268610" y="1022385"/>
                <a:ext cx="128877" cy="70635"/>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22">
                <a:extLst>
                  <a:ext uri="{FF2B5EF4-FFF2-40B4-BE49-F238E27FC236}">
                    <a16:creationId xmlns:a16="http://schemas.microsoft.com/office/drawing/2014/main" id="{80AC76AA-03EE-46BE-9E71-279001B3AF5B}"/>
                  </a:ext>
                </a:extLst>
              </p:cNvPr>
              <p:cNvSpPr>
                <a:spLocks/>
              </p:cNvSpPr>
              <p:nvPr/>
            </p:nvSpPr>
            <p:spPr bwMode="auto">
              <a:xfrm>
                <a:off x="2319417" y="1083106"/>
                <a:ext cx="34698" cy="9914"/>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23">
                <a:extLst>
                  <a:ext uri="{FF2B5EF4-FFF2-40B4-BE49-F238E27FC236}">
                    <a16:creationId xmlns:a16="http://schemas.microsoft.com/office/drawing/2014/main" id="{628600E1-733F-4AEA-918A-9927E167E5C0}"/>
                  </a:ext>
                </a:extLst>
              </p:cNvPr>
              <p:cNvSpPr>
                <a:spLocks/>
              </p:cNvSpPr>
              <p:nvPr/>
            </p:nvSpPr>
            <p:spPr bwMode="auto">
              <a:xfrm>
                <a:off x="2447055" y="1122760"/>
                <a:ext cx="344498" cy="110289"/>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24">
                <a:extLst>
                  <a:ext uri="{FF2B5EF4-FFF2-40B4-BE49-F238E27FC236}">
                    <a16:creationId xmlns:a16="http://schemas.microsoft.com/office/drawing/2014/main" id="{5B96A753-85E6-4253-9FE9-457C3F969BBA}"/>
                  </a:ext>
                </a:extLst>
              </p:cNvPr>
              <p:cNvSpPr>
                <a:spLocks/>
              </p:cNvSpPr>
              <p:nvPr/>
            </p:nvSpPr>
            <p:spPr bwMode="auto">
              <a:xfrm>
                <a:off x="2452012" y="1181002"/>
                <a:ext cx="60721" cy="47090"/>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25">
                <a:extLst>
                  <a:ext uri="{FF2B5EF4-FFF2-40B4-BE49-F238E27FC236}">
                    <a16:creationId xmlns:a16="http://schemas.microsoft.com/office/drawing/2014/main" id="{FC5224F0-FAE8-40FD-B3FB-D186B085E73C}"/>
                  </a:ext>
                </a:extLst>
              </p:cNvPr>
              <p:cNvSpPr>
                <a:spLocks/>
              </p:cNvSpPr>
              <p:nvPr/>
            </p:nvSpPr>
            <p:spPr bwMode="auto">
              <a:xfrm>
                <a:off x="2458208" y="1093020"/>
                <a:ext cx="57003" cy="17349"/>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26">
                <a:extLst>
                  <a:ext uri="{FF2B5EF4-FFF2-40B4-BE49-F238E27FC236}">
                    <a16:creationId xmlns:a16="http://schemas.microsoft.com/office/drawing/2014/main" id="{ABC3671A-035D-4161-B0A7-D4FCD7BD791C}"/>
                  </a:ext>
                </a:extLst>
              </p:cNvPr>
              <p:cNvSpPr>
                <a:spLocks/>
              </p:cNvSpPr>
              <p:nvPr/>
            </p:nvSpPr>
            <p:spPr bwMode="auto">
              <a:xfrm>
                <a:off x="2417315" y="1042212"/>
                <a:ext cx="65678" cy="50808"/>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27">
                <a:extLst>
                  <a:ext uri="{FF2B5EF4-FFF2-40B4-BE49-F238E27FC236}">
                    <a16:creationId xmlns:a16="http://schemas.microsoft.com/office/drawing/2014/main" id="{1A92387D-9236-4458-96F5-62D9D73FAED1}"/>
                  </a:ext>
                </a:extLst>
              </p:cNvPr>
              <p:cNvSpPr>
                <a:spLocks/>
              </p:cNvSpPr>
              <p:nvPr/>
            </p:nvSpPr>
            <p:spPr bwMode="auto">
              <a:xfrm>
                <a:off x="2392530" y="992644"/>
                <a:ext cx="24784" cy="14870"/>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128">
                <a:extLst>
                  <a:ext uri="{FF2B5EF4-FFF2-40B4-BE49-F238E27FC236}">
                    <a16:creationId xmlns:a16="http://schemas.microsoft.com/office/drawing/2014/main" id="{2C7A780B-4B2E-4768-BA7D-6DA2299BE9AB}"/>
                  </a:ext>
                </a:extLst>
              </p:cNvPr>
              <p:cNvSpPr>
                <a:spLocks/>
              </p:cNvSpPr>
              <p:nvPr/>
            </p:nvSpPr>
            <p:spPr bwMode="auto">
              <a:xfrm>
                <a:off x="2463165" y="931923"/>
                <a:ext cx="218099" cy="146226"/>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129">
                <a:extLst>
                  <a:ext uri="{FF2B5EF4-FFF2-40B4-BE49-F238E27FC236}">
                    <a16:creationId xmlns:a16="http://schemas.microsoft.com/office/drawing/2014/main" id="{5449E6A2-7A8C-48E6-8EB8-ECEF4E8EDD56}"/>
                  </a:ext>
                </a:extLst>
              </p:cNvPr>
              <p:cNvSpPr>
                <a:spLocks/>
              </p:cNvSpPr>
              <p:nvPr/>
            </p:nvSpPr>
            <p:spPr bwMode="auto">
              <a:xfrm>
                <a:off x="2637892" y="1544089"/>
                <a:ext cx="143747" cy="9046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130">
                <a:extLst>
                  <a:ext uri="{FF2B5EF4-FFF2-40B4-BE49-F238E27FC236}">
                    <a16:creationId xmlns:a16="http://schemas.microsoft.com/office/drawing/2014/main" id="{79A66655-9D6D-4F1B-8E2D-13A52B12BF69}"/>
                  </a:ext>
                </a:extLst>
              </p:cNvPr>
              <p:cNvSpPr>
                <a:spLocks/>
              </p:cNvSpPr>
              <p:nvPr/>
            </p:nvSpPr>
            <p:spPr bwMode="auto">
              <a:xfrm>
                <a:off x="2839882" y="1452388"/>
                <a:ext cx="44611" cy="44611"/>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131">
                <a:extLst>
                  <a:ext uri="{FF2B5EF4-FFF2-40B4-BE49-F238E27FC236}">
                    <a16:creationId xmlns:a16="http://schemas.microsoft.com/office/drawing/2014/main" id="{B48B6677-6C46-4195-ACE1-9A93F11A0B24}"/>
                  </a:ext>
                </a:extLst>
              </p:cNvPr>
              <p:cNvSpPr>
                <a:spLocks/>
              </p:cNvSpPr>
              <p:nvPr/>
            </p:nvSpPr>
            <p:spPr bwMode="auto">
              <a:xfrm>
                <a:off x="2711005" y="1637029"/>
                <a:ext cx="33459" cy="2602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132">
                <a:extLst>
                  <a:ext uri="{FF2B5EF4-FFF2-40B4-BE49-F238E27FC236}">
                    <a16:creationId xmlns:a16="http://schemas.microsoft.com/office/drawing/2014/main" id="{E13F7E78-BFEC-40EA-8F06-E51C462882B1}"/>
                  </a:ext>
                </a:extLst>
              </p:cNvPr>
              <p:cNvSpPr>
                <a:spLocks/>
              </p:cNvSpPr>
              <p:nvPr/>
            </p:nvSpPr>
            <p:spPr bwMode="auto">
              <a:xfrm>
                <a:off x="2766769" y="1259073"/>
                <a:ext cx="95419" cy="39654"/>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133">
                <a:extLst>
                  <a:ext uri="{FF2B5EF4-FFF2-40B4-BE49-F238E27FC236}">
                    <a16:creationId xmlns:a16="http://schemas.microsoft.com/office/drawing/2014/main" id="{E61AA132-B066-4A86-B7BD-0A23886FA434}"/>
                  </a:ext>
                </a:extLst>
              </p:cNvPr>
              <p:cNvSpPr>
                <a:spLocks/>
              </p:cNvSpPr>
              <p:nvPr/>
            </p:nvSpPr>
            <p:spPr bwMode="auto">
              <a:xfrm>
                <a:off x="2774204" y="1653139"/>
                <a:ext cx="24784" cy="24784"/>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134">
                <a:extLst>
                  <a:ext uri="{FF2B5EF4-FFF2-40B4-BE49-F238E27FC236}">
                    <a16:creationId xmlns:a16="http://schemas.microsoft.com/office/drawing/2014/main" id="{D448C9B4-4402-4DD0-851D-953558EF2D3A}"/>
                  </a:ext>
                </a:extLst>
              </p:cNvPr>
              <p:cNvSpPr>
                <a:spLocks/>
              </p:cNvSpPr>
              <p:nvPr/>
            </p:nvSpPr>
            <p:spPr bwMode="auto">
              <a:xfrm>
                <a:off x="2891928" y="1464780"/>
                <a:ext cx="22306" cy="14870"/>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135">
                <a:extLst>
                  <a:ext uri="{FF2B5EF4-FFF2-40B4-BE49-F238E27FC236}">
                    <a16:creationId xmlns:a16="http://schemas.microsoft.com/office/drawing/2014/main" id="{EC7AD8B9-8481-4F35-A061-3B689FAC0E49}"/>
                  </a:ext>
                </a:extLst>
              </p:cNvPr>
              <p:cNvSpPr>
                <a:spLocks/>
              </p:cNvSpPr>
              <p:nvPr/>
            </p:nvSpPr>
            <p:spPr bwMode="auto">
              <a:xfrm>
                <a:off x="2791553" y="1426364"/>
                <a:ext cx="24784" cy="14870"/>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36">
                <a:extLst>
                  <a:ext uri="{FF2B5EF4-FFF2-40B4-BE49-F238E27FC236}">
                    <a16:creationId xmlns:a16="http://schemas.microsoft.com/office/drawing/2014/main" id="{3A289027-76E9-4E81-B585-0F95A9F4F95E}"/>
                  </a:ext>
                </a:extLst>
              </p:cNvPr>
              <p:cNvSpPr>
                <a:spLocks/>
              </p:cNvSpPr>
              <p:nvPr/>
            </p:nvSpPr>
            <p:spPr bwMode="auto">
              <a:xfrm>
                <a:off x="2580889" y="1256594"/>
                <a:ext cx="577468" cy="416372"/>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137">
                <a:extLst>
                  <a:ext uri="{FF2B5EF4-FFF2-40B4-BE49-F238E27FC236}">
                    <a16:creationId xmlns:a16="http://schemas.microsoft.com/office/drawing/2014/main" id="{FB9E0367-40C6-43C9-BC4E-9B261E2341FD}"/>
                  </a:ext>
                </a:extLst>
              </p:cNvPr>
              <p:cNvSpPr>
                <a:spLocks/>
              </p:cNvSpPr>
              <p:nvPr/>
            </p:nvSpPr>
            <p:spPr bwMode="auto">
              <a:xfrm>
                <a:off x="2818816" y="1617201"/>
                <a:ext cx="13632" cy="14870"/>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138">
                <a:extLst>
                  <a:ext uri="{FF2B5EF4-FFF2-40B4-BE49-F238E27FC236}">
                    <a16:creationId xmlns:a16="http://schemas.microsoft.com/office/drawing/2014/main" id="{91FC373E-23C7-4166-9818-D72E0B3D10E8}"/>
                  </a:ext>
                </a:extLst>
              </p:cNvPr>
              <p:cNvSpPr>
                <a:spLocks/>
              </p:cNvSpPr>
              <p:nvPr/>
            </p:nvSpPr>
            <p:spPr bwMode="auto">
              <a:xfrm>
                <a:off x="2698613" y="1536654"/>
                <a:ext cx="14870" cy="13632"/>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139">
                <a:extLst>
                  <a:ext uri="{FF2B5EF4-FFF2-40B4-BE49-F238E27FC236}">
                    <a16:creationId xmlns:a16="http://schemas.microsoft.com/office/drawing/2014/main" id="{01C45D2A-EDA0-4602-A510-6B499A304973}"/>
                  </a:ext>
                </a:extLst>
              </p:cNvPr>
              <p:cNvSpPr>
                <a:spLocks/>
              </p:cNvSpPr>
              <p:nvPr/>
            </p:nvSpPr>
            <p:spPr bwMode="auto">
              <a:xfrm>
                <a:off x="2544952" y="838983"/>
                <a:ext cx="615883" cy="322192"/>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140">
                <a:extLst>
                  <a:ext uri="{FF2B5EF4-FFF2-40B4-BE49-F238E27FC236}">
                    <a16:creationId xmlns:a16="http://schemas.microsoft.com/office/drawing/2014/main" id="{BF4054C2-1AE6-4E3F-8C8B-735167E2FC41}"/>
                  </a:ext>
                </a:extLst>
              </p:cNvPr>
              <p:cNvSpPr>
                <a:spLocks/>
              </p:cNvSpPr>
              <p:nvPr/>
            </p:nvSpPr>
            <p:spPr bwMode="auto">
              <a:xfrm>
                <a:off x="2930344" y="809242"/>
                <a:ext cx="1203265" cy="915770"/>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141">
                <a:extLst>
                  <a:ext uri="{FF2B5EF4-FFF2-40B4-BE49-F238E27FC236}">
                    <a16:creationId xmlns:a16="http://schemas.microsoft.com/office/drawing/2014/main" id="{39996718-35A9-4C79-9546-2458632E66AD}"/>
                  </a:ext>
                </a:extLst>
              </p:cNvPr>
              <p:cNvSpPr>
                <a:spLocks/>
              </p:cNvSpPr>
              <p:nvPr/>
            </p:nvSpPr>
            <p:spPr bwMode="auto">
              <a:xfrm>
                <a:off x="3289712" y="1384232"/>
                <a:ext cx="57003" cy="39654"/>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142">
                <a:extLst>
                  <a:ext uri="{FF2B5EF4-FFF2-40B4-BE49-F238E27FC236}">
                    <a16:creationId xmlns:a16="http://schemas.microsoft.com/office/drawing/2014/main" id="{63C13408-2BCC-41C6-B140-A5EC4656A443}"/>
                  </a:ext>
                </a:extLst>
              </p:cNvPr>
              <p:cNvSpPr>
                <a:spLocks/>
              </p:cNvSpPr>
              <p:nvPr/>
            </p:nvSpPr>
            <p:spPr bwMode="auto">
              <a:xfrm>
                <a:off x="4007209" y="1188438"/>
                <a:ext cx="30980" cy="19827"/>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143">
                <a:extLst>
                  <a:ext uri="{FF2B5EF4-FFF2-40B4-BE49-F238E27FC236}">
                    <a16:creationId xmlns:a16="http://schemas.microsoft.com/office/drawing/2014/main" id="{8EB1B7C0-84FE-4458-B296-1E0EE8BC41CF}"/>
                  </a:ext>
                </a:extLst>
              </p:cNvPr>
              <p:cNvSpPr>
                <a:spLocks/>
              </p:cNvSpPr>
              <p:nvPr/>
            </p:nvSpPr>
            <p:spPr bwMode="auto">
              <a:xfrm>
                <a:off x="3201729" y="1966656"/>
                <a:ext cx="132595" cy="127638"/>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45">
                <a:extLst>
                  <a:ext uri="{FF2B5EF4-FFF2-40B4-BE49-F238E27FC236}">
                    <a16:creationId xmlns:a16="http://schemas.microsoft.com/office/drawing/2014/main" id="{D3ADC508-49EE-40B9-A4AA-AE3E0E7E20BB}"/>
                  </a:ext>
                </a:extLst>
              </p:cNvPr>
              <p:cNvSpPr>
                <a:spLocks/>
              </p:cNvSpPr>
              <p:nvPr/>
            </p:nvSpPr>
            <p:spPr bwMode="auto">
              <a:xfrm>
                <a:off x="2043076" y="2427639"/>
                <a:ext cx="801764" cy="537813"/>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146">
                <a:extLst>
                  <a:ext uri="{FF2B5EF4-FFF2-40B4-BE49-F238E27FC236}">
                    <a16:creationId xmlns:a16="http://schemas.microsoft.com/office/drawing/2014/main" id="{8FA3ED98-648C-487A-B177-15EA99108A89}"/>
                  </a:ext>
                </a:extLst>
              </p:cNvPr>
              <p:cNvSpPr>
                <a:spLocks/>
              </p:cNvSpPr>
              <p:nvPr/>
            </p:nvSpPr>
            <p:spPr bwMode="auto">
              <a:xfrm>
                <a:off x="2746942" y="1925763"/>
                <a:ext cx="24784" cy="12392"/>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147">
                <a:extLst>
                  <a:ext uri="{FF2B5EF4-FFF2-40B4-BE49-F238E27FC236}">
                    <a16:creationId xmlns:a16="http://schemas.microsoft.com/office/drawing/2014/main" id="{C85E8CA9-0FE3-444B-8961-73316CBD00E6}"/>
                  </a:ext>
                </a:extLst>
              </p:cNvPr>
              <p:cNvSpPr>
                <a:spLocks/>
              </p:cNvSpPr>
              <p:nvPr/>
            </p:nvSpPr>
            <p:spPr bwMode="auto">
              <a:xfrm>
                <a:off x="1820019" y="1991440"/>
                <a:ext cx="92940" cy="60721"/>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48">
                <a:extLst>
                  <a:ext uri="{FF2B5EF4-FFF2-40B4-BE49-F238E27FC236}">
                    <a16:creationId xmlns:a16="http://schemas.microsoft.com/office/drawing/2014/main" id="{AAEF2A32-40C9-4695-85F4-1BAE8A003D71}"/>
                  </a:ext>
                </a:extLst>
              </p:cNvPr>
              <p:cNvSpPr>
                <a:spLocks/>
              </p:cNvSpPr>
              <p:nvPr/>
            </p:nvSpPr>
            <p:spPr bwMode="auto">
              <a:xfrm>
                <a:off x="1727079" y="1903457"/>
                <a:ext cx="32219" cy="48329"/>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49">
                <a:extLst>
                  <a:ext uri="{FF2B5EF4-FFF2-40B4-BE49-F238E27FC236}">
                    <a16:creationId xmlns:a16="http://schemas.microsoft.com/office/drawing/2014/main" id="{9AEE1364-083C-46F5-A8D3-1970C655BF3D}"/>
                  </a:ext>
                </a:extLst>
              </p:cNvPr>
              <p:cNvSpPr>
                <a:spLocks/>
              </p:cNvSpPr>
              <p:nvPr/>
            </p:nvSpPr>
            <p:spPr bwMode="auto">
              <a:xfrm>
                <a:off x="1297076" y="1798125"/>
                <a:ext cx="42133" cy="27262"/>
              </a:xfrm>
              <a:custGeom>
                <a:avLst/>
                <a:gdLst>
                  <a:gd name="T0" fmla="*/ 14 w 17"/>
                  <a:gd name="T1" fmla="*/ 0 h 11"/>
                  <a:gd name="T2" fmla="*/ 17 w 17"/>
                  <a:gd name="T3" fmla="*/ 0 h 11"/>
                  <a:gd name="T4" fmla="*/ 17 w 17"/>
                  <a:gd name="T5" fmla="*/ 3 h 11"/>
                  <a:gd name="T6" fmla="*/ 6 w 17"/>
                  <a:gd name="T7" fmla="*/ 11 h 11"/>
                  <a:gd name="T8" fmla="*/ 0 w 17"/>
                  <a:gd name="T9" fmla="*/ 8 h 11"/>
                  <a:gd name="T10" fmla="*/ 0 w 17"/>
                  <a:gd name="T11" fmla="*/ 4 h 11"/>
                  <a:gd name="T12" fmla="*/ 14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4" y="0"/>
                    </a:moveTo>
                    <a:cubicBezTo>
                      <a:pt x="16" y="0"/>
                      <a:pt x="16" y="0"/>
                      <a:pt x="17" y="0"/>
                    </a:cubicBezTo>
                    <a:cubicBezTo>
                      <a:pt x="17" y="3"/>
                      <a:pt x="17" y="3"/>
                      <a:pt x="17" y="3"/>
                    </a:cubicBezTo>
                    <a:cubicBezTo>
                      <a:pt x="12" y="6"/>
                      <a:pt x="11" y="8"/>
                      <a:pt x="6" y="11"/>
                    </a:cubicBezTo>
                    <a:cubicBezTo>
                      <a:pt x="4" y="9"/>
                      <a:pt x="2" y="9"/>
                      <a:pt x="0" y="8"/>
                    </a:cubicBezTo>
                    <a:cubicBezTo>
                      <a:pt x="0" y="4"/>
                      <a:pt x="0" y="4"/>
                      <a:pt x="0" y="4"/>
                    </a:cubicBezTo>
                    <a:cubicBezTo>
                      <a:pt x="5" y="3"/>
                      <a:pt x="9" y="0"/>
                      <a:pt x="1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7">
                <a:extLst>
                  <a:ext uri="{FF2B5EF4-FFF2-40B4-BE49-F238E27FC236}">
                    <a16:creationId xmlns:a16="http://schemas.microsoft.com/office/drawing/2014/main" id="{A2366BD8-CF1E-432A-A268-FB0BB267CF0E}"/>
                  </a:ext>
                </a:extLst>
              </p:cNvPr>
              <p:cNvSpPr>
                <a:spLocks/>
              </p:cNvSpPr>
              <p:nvPr/>
            </p:nvSpPr>
            <p:spPr bwMode="auto">
              <a:xfrm>
                <a:off x="3098875" y="2008789"/>
                <a:ext cx="52046" cy="24784"/>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8">
                <a:extLst>
                  <a:ext uri="{FF2B5EF4-FFF2-40B4-BE49-F238E27FC236}">
                    <a16:creationId xmlns:a16="http://schemas.microsoft.com/office/drawing/2014/main" id="{CA56137C-FD13-4A16-BE48-39EC05660CB5}"/>
                  </a:ext>
                </a:extLst>
              </p:cNvPr>
              <p:cNvSpPr>
                <a:spLocks/>
              </p:cNvSpPr>
              <p:nvPr/>
            </p:nvSpPr>
            <p:spPr bwMode="auto">
              <a:xfrm>
                <a:off x="3103832" y="2089338"/>
                <a:ext cx="39654" cy="22306"/>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69">
                <a:extLst>
                  <a:ext uri="{FF2B5EF4-FFF2-40B4-BE49-F238E27FC236}">
                    <a16:creationId xmlns:a16="http://schemas.microsoft.com/office/drawing/2014/main" id="{5E6C00BF-D174-4E05-B6B8-0EEB18F2C0ED}"/>
                  </a:ext>
                </a:extLst>
              </p:cNvPr>
              <p:cNvSpPr>
                <a:spLocks/>
              </p:cNvSpPr>
              <p:nvPr/>
            </p:nvSpPr>
            <p:spPr bwMode="auto">
              <a:xfrm>
                <a:off x="3160835" y="2089338"/>
                <a:ext cx="27262" cy="32219"/>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70">
                <a:extLst>
                  <a:ext uri="{FF2B5EF4-FFF2-40B4-BE49-F238E27FC236}">
                    <a16:creationId xmlns:a16="http://schemas.microsoft.com/office/drawing/2014/main" id="{264821F7-07CA-4BE3-A481-52502606D42D}"/>
                  </a:ext>
                </a:extLst>
              </p:cNvPr>
              <p:cNvSpPr>
                <a:spLocks/>
              </p:cNvSpPr>
              <p:nvPr/>
            </p:nvSpPr>
            <p:spPr bwMode="auto">
              <a:xfrm>
                <a:off x="1047997" y="1722534"/>
                <a:ext cx="32219" cy="14870"/>
              </a:xfrm>
              <a:custGeom>
                <a:avLst/>
                <a:gdLst>
                  <a:gd name="T0" fmla="*/ 4 w 13"/>
                  <a:gd name="T1" fmla="*/ 3 h 6"/>
                  <a:gd name="T2" fmla="*/ 8 w 13"/>
                  <a:gd name="T3" fmla="*/ 1 h 6"/>
                  <a:gd name="T4" fmla="*/ 13 w 13"/>
                  <a:gd name="T5" fmla="*/ 6 h 6"/>
                  <a:gd name="T6" fmla="*/ 3 w 13"/>
                  <a:gd name="T7" fmla="*/ 6 h 6"/>
                  <a:gd name="T8" fmla="*/ 0 w 13"/>
                  <a:gd name="T9" fmla="*/ 3 h 6"/>
                  <a:gd name="T10" fmla="*/ 4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4" y="3"/>
                    </a:moveTo>
                    <a:cubicBezTo>
                      <a:pt x="5" y="0"/>
                      <a:pt x="6" y="1"/>
                      <a:pt x="8" y="1"/>
                    </a:cubicBezTo>
                    <a:cubicBezTo>
                      <a:pt x="12" y="1"/>
                      <a:pt x="12" y="3"/>
                      <a:pt x="13" y="6"/>
                    </a:cubicBezTo>
                    <a:cubicBezTo>
                      <a:pt x="3" y="6"/>
                      <a:pt x="3" y="6"/>
                      <a:pt x="3" y="6"/>
                    </a:cubicBezTo>
                    <a:cubicBezTo>
                      <a:pt x="2" y="5"/>
                      <a:pt x="0" y="4"/>
                      <a:pt x="0" y="3"/>
                    </a:cubicBezTo>
                    <a:lnTo>
                      <a:pt x="4"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Oval 177">
                <a:extLst>
                  <a:ext uri="{FF2B5EF4-FFF2-40B4-BE49-F238E27FC236}">
                    <a16:creationId xmlns:a16="http://schemas.microsoft.com/office/drawing/2014/main" id="{D2B916BE-8191-467F-A3D9-4E90AC104718}"/>
                  </a:ext>
                </a:extLst>
              </p:cNvPr>
              <p:cNvSpPr>
                <a:spLocks noChangeArrowheads="1"/>
              </p:cNvSpPr>
              <p:nvPr/>
            </p:nvSpPr>
            <p:spPr bwMode="auto">
              <a:xfrm>
                <a:off x="2241348" y="1205786"/>
                <a:ext cx="291213" cy="291213"/>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6" name="TextBox 175">
            <a:extLst>
              <a:ext uri="{FF2B5EF4-FFF2-40B4-BE49-F238E27FC236}">
                <a16:creationId xmlns:a16="http://schemas.microsoft.com/office/drawing/2014/main" id="{D250F6E1-9C0C-4079-9E09-4F0BAC18A637}"/>
              </a:ext>
            </a:extLst>
          </p:cNvPr>
          <p:cNvSpPr txBox="1"/>
          <p:nvPr/>
        </p:nvSpPr>
        <p:spPr>
          <a:xfrm>
            <a:off x="1036681" y="4728307"/>
            <a:ext cx="3225583" cy="1169551"/>
          </a:xfrm>
          <a:prstGeom prst="rect">
            <a:avLst/>
          </a:prstGeom>
          <a:noFill/>
        </p:spPr>
        <p:txBody>
          <a:bodyPr wrap="square" rtlCol="0">
            <a:spAutoFit/>
          </a:bodyPr>
          <a:lstStyle/>
          <a:p>
            <a:pPr>
              <a:lnSpc>
                <a:spcPct val="150000"/>
              </a:lnSpc>
            </a:pPr>
            <a:r>
              <a:rPr lang="en-US" sz="1600" dirty="0">
                <a:solidFill>
                  <a:schemeClr val="bg1">
                    <a:lumMod val="50000"/>
                  </a:schemeClr>
                </a:solidFill>
              </a:rPr>
              <a:t>Lorem Ipsum is simply dummy text of the printing and type setting industry.</a:t>
            </a:r>
            <a:endParaRPr lang="en-US" sz="1600" b="1" dirty="0">
              <a:solidFill>
                <a:schemeClr val="bg1">
                  <a:lumMod val="50000"/>
                </a:schemeClr>
              </a:solidFill>
              <a:ea typeface="PT Sans" panose="020B0503020203020204" pitchFamily="34" charset="0"/>
              <a:cs typeface="Lato" panose="020F0502020204030203" pitchFamily="34" charset="0"/>
            </a:endParaRPr>
          </a:p>
        </p:txBody>
      </p:sp>
      <p:sp>
        <p:nvSpPr>
          <p:cNvPr id="177" name="TextBox 176">
            <a:extLst>
              <a:ext uri="{FF2B5EF4-FFF2-40B4-BE49-F238E27FC236}">
                <a16:creationId xmlns:a16="http://schemas.microsoft.com/office/drawing/2014/main" id="{B0A36548-3058-4A66-AAE0-04A93E185035}"/>
              </a:ext>
            </a:extLst>
          </p:cNvPr>
          <p:cNvSpPr txBox="1"/>
          <p:nvPr/>
        </p:nvSpPr>
        <p:spPr>
          <a:xfrm>
            <a:off x="1036682" y="4356750"/>
            <a:ext cx="1704313" cy="400110"/>
          </a:xfrm>
          <a:prstGeom prst="rect">
            <a:avLst/>
          </a:prstGeom>
          <a:noFill/>
        </p:spPr>
        <p:txBody>
          <a:bodyPr wrap="none" rtlCol="0">
            <a:spAutoFit/>
          </a:bodyPr>
          <a:lstStyle/>
          <a:p>
            <a:r>
              <a:rPr lang="en-US" sz="2000" spc="100">
                <a:solidFill>
                  <a:schemeClr val="tx1">
                    <a:lumMod val="65000"/>
                    <a:lumOff val="35000"/>
                  </a:schemeClr>
                </a:solidFill>
                <a:latin typeface="+mj-lt"/>
              </a:rPr>
              <a:t>world map</a:t>
            </a:r>
            <a:endParaRPr lang="en-US" sz="2000" spc="100" dirty="0">
              <a:solidFill>
                <a:schemeClr val="tx1">
                  <a:lumMod val="65000"/>
                  <a:lumOff val="35000"/>
                </a:schemeClr>
              </a:solidFill>
              <a:latin typeface="+mj-lt"/>
            </a:endParaRPr>
          </a:p>
        </p:txBody>
      </p:sp>
      <p:grpSp>
        <p:nvGrpSpPr>
          <p:cNvPr id="178" name="Group 177">
            <a:extLst>
              <a:ext uri="{FF2B5EF4-FFF2-40B4-BE49-F238E27FC236}">
                <a16:creationId xmlns:a16="http://schemas.microsoft.com/office/drawing/2014/main" id="{1E812D57-4E90-46C9-A547-B494696587B4}"/>
              </a:ext>
            </a:extLst>
          </p:cNvPr>
          <p:cNvGrpSpPr/>
          <p:nvPr/>
        </p:nvGrpSpPr>
        <p:grpSpPr>
          <a:xfrm flipH="1">
            <a:off x="0" y="-24053"/>
            <a:ext cx="4908789" cy="1465757"/>
            <a:chOff x="7283212" y="-24053"/>
            <a:chExt cx="4908789" cy="1465757"/>
          </a:xfrm>
        </p:grpSpPr>
        <p:sp>
          <p:nvSpPr>
            <p:cNvPr id="179" name="Rectangle 178">
              <a:extLst>
                <a:ext uri="{FF2B5EF4-FFF2-40B4-BE49-F238E27FC236}">
                  <a16:creationId xmlns:a16="http://schemas.microsoft.com/office/drawing/2014/main" id="{17E00DDE-65E3-4AFD-8982-27CE5893CF61}"/>
                </a:ext>
              </a:extLst>
            </p:cNvPr>
            <p:cNvSpPr/>
            <p:nvPr/>
          </p:nvSpPr>
          <p:spPr>
            <a:xfrm>
              <a:off x="10444163" y="-24053"/>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180" name="TextBox 179">
              <a:extLst>
                <a:ext uri="{FF2B5EF4-FFF2-40B4-BE49-F238E27FC236}">
                  <a16:creationId xmlns:a16="http://schemas.microsoft.com/office/drawing/2014/main" id="{EF2AD264-14D8-4B90-8BBC-B5ED2F49E9CE}"/>
                </a:ext>
              </a:extLst>
            </p:cNvPr>
            <p:cNvSpPr txBox="1"/>
            <p:nvPr/>
          </p:nvSpPr>
          <p:spPr>
            <a:xfrm>
              <a:off x="7283212" y="460770"/>
              <a:ext cx="4034870" cy="646331"/>
            </a:xfrm>
            <a:prstGeom prst="rect">
              <a:avLst/>
            </a:prstGeom>
            <a:noFill/>
          </p:spPr>
          <p:txBody>
            <a:bodyPr wrap="square" rtlCol="0" anchor="ctr">
              <a:spAutoFit/>
            </a:bodyPr>
            <a:lstStyle/>
            <a:p>
              <a:r>
                <a:rPr lang="en-US" sz="3600" spc="-300" dirty="0">
                  <a:solidFill>
                    <a:schemeClr val="tx1">
                      <a:lumMod val="65000"/>
                      <a:lumOff val="35000"/>
                    </a:schemeClr>
                  </a:solidFill>
                  <a:latin typeface="+mj-lt"/>
                </a:rPr>
                <a:t>Infographic</a:t>
              </a:r>
              <a:endParaRPr lang="en-ID" sz="3600" spc="-300" dirty="0">
                <a:solidFill>
                  <a:schemeClr val="tx1">
                    <a:lumMod val="65000"/>
                    <a:lumOff val="35000"/>
                  </a:schemeClr>
                </a:solidFill>
                <a:latin typeface="+mj-lt"/>
              </a:endParaRPr>
            </a:p>
          </p:txBody>
        </p:sp>
      </p:grpSp>
    </p:spTree>
    <p:extLst>
      <p:ext uri="{BB962C8B-B14F-4D97-AF65-F5344CB8AC3E}">
        <p14:creationId xmlns:p14="http://schemas.microsoft.com/office/powerpoint/2010/main" val="191638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8342C0-4455-4B7F-9F26-9DB6207C055B}"/>
              </a:ext>
            </a:extLst>
          </p:cNvPr>
          <p:cNvSpPr/>
          <p:nvPr/>
        </p:nvSpPr>
        <p:spPr>
          <a:xfrm>
            <a:off x="0" y="2428421"/>
            <a:ext cx="2057400" cy="2001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1E166920-FA60-4C3D-AE72-0BEEEAF1B5F3}"/>
              </a:ext>
            </a:extLst>
          </p:cNvPr>
          <p:cNvSpPr txBox="1"/>
          <p:nvPr/>
        </p:nvSpPr>
        <p:spPr>
          <a:xfrm>
            <a:off x="768452" y="2644170"/>
            <a:ext cx="3667414" cy="1569660"/>
          </a:xfrm>
          <a:prstGeom prst="rect">
            <a:avLst/>
          </a:prstGeom>
          <a:noFill/>
        </p:spPr>
        <p:txBody>
          <a:bodyPr wrap="none" rtlCol="0">
            <a:spAutoFit/>
          </a:bodyPr>
          <a:lstStyle/>
          <a:p>
            <a:r>
              <a:rPr lang="en-US" sz="4800" spc="-300">
                <a:solidFill>
                  <a:schemeClr val="tx1">
                    <a:lumMod val="65000"/>
                    <a:lumOff val="35000"/>
                  </a:schemeClr>
                </a:solidFill>
                <a:latin typeface="+mj-lt"/>
              </a:rPr>
              <a:t>guide is less</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blank is more</a:t>
            </a:r>
            <a:endParaRPr lang="en-ID" sz="4800" spc="-300">
              <a:solidFill>
                <a:schemeClr val="tx1">
                  <a:lumMod val="65000"/>
                  <a:lumOff val="35000"/>
                </a:schemeClr>
              </a:solidFill>
              <a:latin typeface="+mj-lt"/>
            </a:endParaRPr>
          </a:p>
        </p:txBody>
      </p:sp>
      <p:sp>
        <p:nvSpPr>
          <p:cNvPr id="6" name="TextBox 5">
            <a:extLst>
              <a:ext uri="{FF2B5EF4-FFF2-40B4-BE49-F238E27FC236}">
                <a16:creationId xmlns:a16="http://schemas.microsoft.com/office/drawing/2014/main" id="{1E56B3B3-8C33-432D-9D93-A409AC187E3F}"/>
              </a:ext>
            </a:extLst>
          </p:cNvPr>
          <p:cNvSpPr txBox="1"/>
          <p:nvPr/>
        </p:nvSpPr>
        <p:spPr>
          <a:xfrm>
            <a:off x="801207" y="4645327"/>
            <a:ext cx="4975480" cy="1034899"/>
          </a:xfrm>
          <a:prstGeom prst="rect">
            <a:avLst/>
          </a:prstGeom>
          <a:noFill/>
        </p:spPr>
        <p:txBody>
          <a:bodyPr wrap="square" rtlCol="0">
            <a:spAutoFit/>
          </a:bodyPr>
          <a:lstStyle/>
          <a:p>
            <a:pPr>
              <a:lnSpc>
                <a:spcPct val="150000"/>
              </a:lnSpc>
            </a:pPr>
            <a:r>
              <a:rPr lang="en-US" sz="1400">
                <a:solidFill>
                  <a:schemeClr val="bg1">
                    <a:lumMod val="65000"/>
                  </a:schemeClr>
                </a:solidFill>
              </a:rPr>
              <a:t>adipiscing elit maecenas porttitor congue massa fusce posuere magna sed pulvinar ultricies purus lectus malesuada libero amet commodo</a:t>
            </a:r>
          </a:p>
        </p:txBody>
      </p:sp>
      <p:grpSp>
        <p:nvGrpSpPr>
          <p:cNvPr id="7" name="Group 6">
            <a:extLst>
              <a:ext uri="{FF2B5EF4-FFF2-40B4-BE49-F238E27FC236}">
                <a16:creationId xmlns:a16="http://schemas.microsoft.com/office/drawing/2014/main" id="{41EE6EFA-7944-46E5-95EE-F96B4101239C}"/>
              </a:ext>
            </a:extLst>
          </p:cNvPr>
          <p:cNvGrpSpPr/>
          <p:nvPr/>
        </p:nvGrpSpPr>
        <p:grpSpPr>
          <a:xfrm>
            <a:off x="859734" y="5844106"/>
            <a:ext cx="1197666" cy="283710"/>
            <a:chOff x="1100947" y="5674312"/>
            <a:chExt cx="1501750" cy="283710"/>
          </a:xfrm>
        </p:grpSpPr>
        <p:sp>
          <p:nvSpPr>
            <p:cNvPr id="8" name="Rectangle: Rounded Corners 7">
              <a:extLst>
                <a:ext uri="{FF2B5EF4-FFF2-40B4-BE49-F238E27FC236}">
                  <a16:creationId xmlns:a16="http://schemas.microsoft.com/office/drawing/2014/main" id="{6B79E8A8-901E-4EA4-8991-3DF4304E96D9}"/>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4A5AB381-F71C-4C39-B2B6-175FD0314D4F}"/>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Tree>
    <p:extLst>
      <p:ext uri="{BB962C8B-B14F-4D97-AF65-F5344CB8AC3E}">
        <p14:creationId xmlns:p14="http://schemas.microsoft.com/office/powerpoint/2010/main" val="4035506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5CABB6-6EA2-4FB4-8F13-C003C8F6D169}"/>
              </a:ext>
            </a:extLst>
          </p:cNvPr>
          <p:cNvSpPr/>
          <p:nvPr/>
        </p:nvSpPr>
        <p:spPr>
          <a:xfrm flipH="1">
            <a:off x="1151010" y="2774566"/>
            <a:ext cx="1747838" cy="1465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14" name="TextBox 13">
            <a:extLst>
              <a:ext uri="{FF2B5EF4-FFF2-40B4-BE49-F238E27FC236}">
                <a16:creationId xmlns:a16="http://schemas.microsoft.com/office/drawing/2014/main" id="{EC42B9E9-29F7-4C7B-8B9B-7EB4977DDCB5}"/>
              </a:ext>
            </a:extLst>
          </p:cNvPr>
          <p:cNvSpPr txBox="1"/>
          <p:nvPr/>
        </p:nvSpPr>
        <p:spPr>
          <a:xfrm flipH="1">
            <a:off x="1740817" y="2907279"/>
            <a:ext cx="6785666" cy="1200329"/>
          </a:xfrm>
          <a:prstGeom prst="rect">
            <a:avLst/>
          </a:prstGeom>
          <a:noFill/>
        </p:spPr>
        <p:txBody>
          <a:bodyPr wrap="square" rtlCol="0" anchor="ctr">
            <a:spAutoFit/>
          </a:bodyPr>
          <a:lstStyle/>
          <a:p>
            <a:r>
              <a:rPr lang="en-US" sz="7200" spc="-300" dirty="0">
                <a:solidFill>
                  <a:schemeClr val="tx1">
                    <a:lumMod val="65000"/>
                    <a:lumOff val="35000"/>
                  </a:schemeClr>
                </a:solidFill>
                <a:latin typeface="+mj-lt"/>
              </a:rPr>
              <a:t>Thank You</a:t>
            </a:r>
            <a:endParaRPr lang="en-ID" sz="7200" spc="-300" dirty="0">
              <a:solidFill>
                <a:schemeClr val="tx1">
                  <a:lumMod val="65000"/>
                  <a:lumOff val="35000"/>
                </a:schemeClr>
              </a:solidFill>
              <a:latin typeface="+mj-lt"/>
            </a:endParaRPr>
          </a:p>
        </p:txBody>
      </p:sp>
    </p:spTree>
    <p:extLst>
      <p:ext uri="{BB962C8B-B14F-4D97-AF65-F5344CB8AC3E}">
        <p14:creationId xmlns:p14="http://schemas.microsoft.com/office/powerpoint/2010/main" val="362093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2D4A2D-87B5-4E54-B6DC-9B48F453D510}"/>
              </a:ext>
            </a:extLst>
          </p:cNvPr>
          <p:cNvSpPr/>
          <p:nvPr/>
        </p:nvSpPr>
        <p:spPr>
          <a:xfrm>
            <a:off x="8189700" y="1331686"/>
            <a:ext cx="4002300" cy="898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11" name="Rectangle 10">
            <a:extLst>
              <a:ext uri="{FF2B5EF4-FFF2-40B4-BE49-F238E27FC236}">
                <a16:creationId xmlns:a16="http://schemas.microsoft.com/office/drawing/2014/main" id="{257B94C1-4DFC-4BA8-8926-5E508D9FC145}"/>
              </a:ext>
            </a:extLst>
          </p:cNvPr>
          <p:cNvSpPr/>
          <p:nvPr/>
        </p:nvSpPr>
        <p:spPr>
          <a:xfrm>
            <a:off x="4501241" y="3067038"/>
            <a:ext cx="5044628" cy="1034899"/>
          </a:xfrm>
          <a:prstGeom prst="rect">
            <a:avLst/>
          </a:prstGeom>
        </p:spPr>
        <p:txBody>
          <a:bodyPr wrap="square">
            <a:spAutoFit/>
          </a:bodyPr>
          <a:lstStyle/>
          <a:p>
            <a:pPr algn="r">
              <a:lnSpc>
                <a:spcPct val="150000"/>
              </a:lnSpc>
            </a:pPr>
            <a:r>
              <a:rPr lang="en-US" sz="1400">
                <a:solidFill>
                  <a:schemeClr val="bg1">
                    <a:lumMod val="65000"/>
                  </a:schemeClr>
                </a:solidFill>
              </a:rPr>
              <a:t>adipiscing elit maecenas porttitor congue massa fusce posuere magna sed pulvinar ultricies purus lectus malesuada libero amet commodo</a:t>
            </a:r>
          </a:p>
        </p:txBody>
      </p:sp>
      <p:sp>
        <p:nvSpPr>
          <p:cNvPr id="12" name="TextBox 11">
            <a:extLst>
              <a:ext uri="{FF2B5EF4-FFF2-40B4-BE49-F238E27FC236}">
                <a16:creationId xmlns:a16="http://schemas.microsoft.com/office/drawing/2014/main" id="{BF4A868C-330B-40D5-AB0F-8C41D2E2E377}"/>
              </a:ext>
            </a:extLst>
          </p:cNvPr>
          <p:cNvSpPr txBox="1"/>
          <p:nvPr/>
        </p:nvSpPr>
        <p:spPr>
          <a:xfrm>
            <a:off x="8141172" y="4303844"/>
            <a:ext cx="1385123" cy="587853"/>
          </a:xfrm>
          <a:prstGeom prst="rect">
            <a:avLst/>
          </a:prstGeom>
          <a:noFill/>
        </p:spPr>
        <p:txBody>
          <a:bodyPr wrap="none" rtlCol="0">
            <a:spAutoFit/>
          </a:bodyPr>
          <a:lstStyle>
            <a:defPPr>
              <a:defRPr lang="en-US"/>
            </a:defPPr>
            <a:lvl1pPr>
              <a:lnSpc>
                <a:spcPct val="150000"/>
              </a:lnSpc>
              <a:defRPr sz="1600" b="1">
                <a:solidFill>
                  <a:schemeClr val="tx1">
                    <a:lumMod val="65000"/>
                    <a:lumOff val="35000"/>
                  </a:schemeClr>
                </a:solidFill>
                <a:latin typeface="Museo 500" panose="02000000000000000000" pitchFamily="50" charset="0"/>
              </a:defRPr>
            </a:lvl1pPr>
          </a:lstStyle>
          <a:p>
            <a:pPr algn="r"/>
            <a:r>
              <a:rPr lang="en-US" sz="2400">
                <a:solidFill>
                  <a:schemeClr val="tx1">
                    <a:lumMod val="50000"/>
                    <a:lumOff val="50000"/>
                  </a:schemeClr>
                </a:solidFill>
              </a:rPr>
              <a:t>12,800+</a:t>
            </a:r>
          </a:p>
        </p:txBody>
      </p:sp>
      <p:sp>
        <p:nvSpPr>
          <p:cNvPr id="13" name="Rectangle 12">
            <a:extLst>
              <a:ext uri="{FF2B5EF4-FFF2-40B4-BE49-F238E27FC236}">
                <a16:creationId xmlns:a16="http://schemas.microsoft.com/office/drawing/2014/main" id="{F7759D66-A9C6-4BF9-AE4E-E6A19F51678A}"/>
              </a:ext>
            </a:extLst>
          </p:cNvPr>
          <p:cNvSpPr/>
          <p:nvPr/>
        </p:nvSpPr>
        <p:spPr>
          <a:xfrm>
            <a:off x="5247753" y="4804836"/>
            <a:ext cx="4298116" cy="711733"/>
          </a:xfrm>
          <a:prstGeom prst="rect">
            <a:avLst/>
          </a:prstGeom>
        </p:spPr>
        <p:txBody>
          <a:bodyPr wrap="square">
            <a:spAutoFit/>
          </a:bodyPr>
          <a:lstStyle/>
          <a:p>
            <a:pPr algn="r">
              <a:lnSpc>
                <a:spcPct val="150000"/>
              </a:lnSpc>
            </a:pPr>
            <a:r>
              <a:rPr lang="en-US" sz="1400">
                <a:solidFill>
                  <a:schemeClr val="bg1">
                    <a:lumMod val="65000"/>
                  </a:schemeClr>
                </a:solidFill>
              </a:rPr>
              <a:t>magna sed pulvinar ultricies purus lectus malesuada libero amet commodo</a:t>
            </a:r>
          </a:p>
        </p:txBody>
      </p:sp>
      <p:sp>
        <p:nvSpPr>
          <p:cNvPr id="4" name="TextBox 3">
            <a:extLst>
              <a:ext uri="{FF2B5EF4-FFF2-40B4-BE49-F238E27FC236}">
                <a16:creationId xmlns:a16="http://schemas.microsoft.com/office/drawing/2014/main" id="{4793AE67-BDA1-4F8F-9D99-CB19ACECE8CE}"/>
              </a:ext>
            </a:extLst>
          </p:cNvPr>
          <p:cNvSpPr txBox="1"/>
          <p:nvPr/>
        </p:nvSpPr>
        <p:spPr>
          <a:xfrm>
            <a:off x="7384340" y="1368744"/>
            <a:ext cx="3873240"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keep calm</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learning more</a:t>
            </a:r>
            <a:endParaRPr lang="en-ID" sz="4800" spc="-300" dirty="0">
              <a:solidFill>
                <a:schemeClr val="tx1">
                  <a:lumMod val="65000"/>
                  <a:lumOff val="35000"/>
                </a:schemeClr>
              </a:solidFill>
              <a:latin typeface="+mj-lt"/>
            </a:endParaRPr>
          </a:p>
        </p:txBody>
      </p:sp>
      <p:grpSp>
        <p:nvGrpSpPr>
          <p:cNvPr id="19" name="Group 18">
            <a:extLst>
              <a:ext uri="{FF2B5EF4-FFF2-40B4-BE49-F238E27FC236}">
                <a16:creationId xmlns:a16="http://schemas.microsoft.com/office/drawing/2014/main" id="{557E6DCD-8461-43BA-996C-CAA90E58CFC6}"/>
              </a:ext>
            </a:extLst>
          </p:cNvPr>
          <p:cNvGrpSpPr/>
          <p:nvPr/>
        </p:nvGrpSpPr>
        <p:grpSpPr>
          <a:xfrm>
            <a:off x="8304661" y="5677969"/>
            <a:ext cx="1197666" cy="283710"/>
            <a:chOff x="1100947" y="5674312"/>
            <a:chExt cx="1501750" cy="283710"/>
          </a:xfrm>
        </p:grpSpPr>
        <p:sp>
          <p:nvSpPr>
            <p:cNvPr id="20" name="Rectangle: Rounded Corners 19">
              <a:extLst>
                <a:ext uri="{FF2B5EF4-FFF2-40B4-BE49-F238E27FC236}">
                  <a16:creationId xmlns:a16="http://schemas.microsoft.com/office/drawing/2014/main" id="{B60C0C0D-8B12-4F06-BA6B-F54634B8AB65}"/>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TextBox 20">
              <a:extLst>
                <a:ext uri="{FF2B5EF4-FFF2-40B4-BE49-F238E27FC236}">
                  <a16:creationId xmlns:a16="http://schemas.microsoft.com/office/drawing/2014/main" id="{78FA47D6-6DA0-4C7B-93C2-EA9A1D9AF9C3}"/>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
        <p:nvSpPr>
          <p:cNvPr id="5" name="Picture Placeholder 4">
            <a:extLst>
              <a:ext uri="{FF2B5EF4-FFF2-40B4-BE49-F238E27FC236}">
                <a16:creationId xmlns:a16="http://schemas.microsoft.com/office/drawing/2014/main" id="{855C02F4-804F-4D14-95F4-EE3B92C1E989}"/>
              </a:ext>
            </a:extLst>
          </p:cNvPr>
          <p:cNvSpPr>
            <a:spLocks noGrp="1"/>
          </p:cNvSpPr>
          <p:nvPr>
            <p:ph type="pic" sz="quarter" idx="10"/>
          </p:nvPr>
        </p:nvSpPr>
        <p:spPr/>
      </p:sp>
    </p:spTree>
    <p:extLst>
      <p:ext uri="{BB962C8B-B14F-4D97-AF65-F5344CB8AC3E}">
        <p14:creationId xmlns:p14="http://schemas.microsoft.com/office/powerpoint/2010/main" val="20269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83394-E13E-48FC-A84D-5AED472EC8A6}"/>
              </a:ext>
            </a:extLst>
          </p:cNvPr>
          <p:cNvSpPr/>
          <p:nvPr/>
        </p:nvSpPr>
        <p:spPr>
          <a:xfrm flipH="1">
            <a:off x="0" y="-2"/>
            <a:ext cx="1581150" cy="219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ounded Rectangle 17">
            <a:extLst>
              <a:ext uri="{FF2B5EF4-FFF2-40B4-BE49-F238E27FC236}">
                <a16:creationId xmlns:a16="http://schemas.microsoft.com/office/drawing/2014/main" id="{F341B48B-D37D-4F6C-A0D0-42FA3BA180B4}"/>
              </a:ext>
            </a:extLst>
          </p:cNvPr>
          <p:cNvSpPr/>
          <p:nvPr/>
        </p:nvSpPr>
        <p:spPr bwMode="auto">
          <a:xfrm>
            <a:off x="-784856" y="2719472"/>
            <a:ext cx="7776000" cy="132088"/>
          </a:xfrm>
          <a:prstGeom prst="roundRect">
            <a:avLst>
              <a:gd name="adj" fmla="val 50000"/>
            </a:avLst>
          </a:prstGeom>
          <a:solidFill>
            <a:schemeClr val="bg1">
              <a:lumMod val="85000"/>
              <a:alpha val="50000"/>
            </a:schemeClr>
          </a:solidFill>
          <a:ln w="38100" cap="flat" cmpd="sng" algn="ctr">
            <a:noFill/>
            <a:prstDash val="solid"/>
            <a:miter lim="400000"/>
            <a:headEnd type="none" w="med" len="med"/>
            <a:tailEnd type="none" w="med" len="med"/>
          </a:ln>
          <a:effectLst/>
        </p:spPr>
        <p:txBody>
          <a:bodyPr wrap="square" lIns="0" tIns="0" rIns="0" bIns="0" anchor="ctr">
            <a:noAutofit/>
          </a:bodyPr>
          <a:lstStyle/>
          <a:p>
            <a:pPr algn="ctr" eaLnBrk="1"/>
            <a:endParaRPr lang="en-US" altLang="en-US">
              <a:latin typeface="+mj-lt"/>
            </a:endParaRPr>
          </a:p>
        </p:txBody>
      </p:sp>
      <p:sp>
        <p:nvSpPr>
          <p:cNvPr id="16" name="Freeform 59">
            <a:extLst>
              <a:ext uri="{FF2B5EF4-FFF2-40B4-BE49-F238E27FC236}">
                <a16:creationId xmlns:a16="http://schemas.microsoft.com/office/drawing/2014/main" id="{A56F0A64-E8FB-43C0-A5E8-23C13CE40532}"/>
              </a:ext>
            </a:extLst>
          </p:cNvPr>
          <p:cNvSpPr/>
          <p:nvPr/>
        </p:nvSpPr>
        <p:spPr>
          <a:xfrm rot="10800000" flipH="1" flipV="1">
            <a:off x="5544650" y="4243797"/>
            <a:ext cx="1446496" cy="318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0">
            <a:extLst>
              <a:ext uri="{FF2B5EF4-FFF2-40B4-BE49-F238E27FC236}">
                <a16:creationId xmlns:a16="http://schemas.microsoft.com/office/drawing/2014/main" id="{82651119-F2E7-4496-BDAE-8C26E2795A50}"/>
              </a:ext>
            </a:extLst>
          </p:cNvPr>
          <p:cNvSpPr/>
          <p:nvPr/>
        </p:nvSpPr>
        <p:spPr>
          <a:xfrm rot="10800000" flipH="1" flipV="1">
            <a:off x="4008079" y="4243797"/>
            <a:ext cx="1446496" cy="318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1">
            <a:extLst>
              <a:ext uri="{FF2B5EF4-FFF2-40B4-BE49-F238E27FC236}">
                <a16:creationId xmlns:a16="http://schemas.microsoft.com/office/drawing/2014/main" id="{21AD57F5-72FD-4831-A391-EB4B68B1740E}"/>
              </a:ext>
            </a:extLst>
          </p:cNvPr>
          <p:cNvSpPr/>
          <p:nvPr/>
        </p:nvSpPr>
        <p:spPr>
          <a:xfrm rot="10800000" flipH="1" flipV="1">
            <a:off x="939663" y="4243797"/>
            <a:ext cx="1441771" cy="318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2">
            <a:extLst>
              <a:ext uri="{FF2B5EF4-FFF2-40B4-BE49-F238E27FC236}">
                <a16:creationId xmlns:a16="http://schemas.microsoft.com/office/drawing/2014/main" id="{9EB52FCC-650F-41C6-B474-0CFDB4D626BA}"/>
              </a:ext>
            </a:extLst>
          </p:cNvPr>
          <p:cNvSpPr/>
          <p:nvPr/>
        </p:nvSpPr>
        <p:spPr>
          <a:xfrm rot="10800000" flipH="1" flipV="1">
            <a:off x="2474657" y="4243797"/>
            <a:ext cx="1443347" cy="318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EB23AB-4250-41AE-897F-207635E7D881}"/>
              </a:ext>
            </a:extLst>
          </p:cNvPr>
          <p:cNvSpPr/>
          <p:nvPr/>
        </p:nvSpPr>
        <p:spPr>
          <a:xfrm>
            <a:off x="934938" y="4247571"/>
            <a:ext cx="1446495" cy="307777"/>
          </a:xfrm>
          <a:prstGeom prst="rect">
            <a:avLst/>
          </a:prstGeom>
        </p:spPr>
        <p:txBody>
          <a:bodyPr wrap="square">
            <a:spAutoFit/>
          </a:bodyPr>
          <a:lstStyle/>
          <a:p>
            <a:pPr algn="ctr"/>
            <a:r>
              <a:rPr lang="en-US" sz="1400">
                <a:solidFill>
                  <a:schemeClr val="bg1"/>
                </a:solidFill>
                <a:latin typeface="Museo 500" panose="02000000000000000000" pitchFamily="50" charset="0"/>
                <a:ea typeface="Lato" panose="020F0502020204030203" pitchFamily="34" charset="0"/>
                <a:cs typeface="Lato" panose="020F0502020204030203" pitchFamily="34" charset="0"/>
              </a:rPr>
              <a:t>profile</a:t>
            </a:r>
            <a:endParaRPr lang="en-US" sz="1400">
              <a:solidFill>
                <a:schemeClr val="bg1"/>
              </a:solidFill>
              <a:latin typeface="Museo 500" panose="02000000000000000000" pitchFamily="50" charset="0"/>
            </a:endParaRPr>
          </a:p>
        </p:txBody>
      </p:sp>
      <p:sp>
        <p:nvSpPr>
          <p:cNvPr id="21" name="Rectangle 20">
            <a:extLst>
              <a:ext uri="{FF2B5EF4-FFF2-40B4-BE49-F238E27FC236}">
                <a16:creationId xmlns:a16="http://schemas.microsoft.com/office/drawing/2014/main" id="{1154900E-3616-4430-80B4-CA13585FAA1E}"/>
              </a:ext>
            </a:extLst>
          </p:cNvPr>
          <p:cNvSpPr/>
          <p:nvPr/>
        </p:nvSpPr>
        <p:spPr>
          <a:xfrm>
            <a:off x="5544650" y="4247571"/>
            <a:ext cx="1446495" cy="307777"/>
          </a:xfrm>
          <a:prstGeom prst="rect">
            <a:avLst/>
          </a:prstGeom>
        </p:spPr>
        <p:txBody>
          <a:bodyPr wrap="square">
            <a:spAutoFit/>
          </a:bodyPr>
          <a:lstStyle/>
          <a:p>
            <a:pPr algn="ctr"/>
            <a:r>
              <a:rPr lang="en-US" sz="1400">
                <a:solidFill>
                  <a:schemeClr val="bg1"/>
                </a:solidFill>
                <a:latin typeface="Museo 500" panose="02000000000000000000" pitchFamily="50" charset="0"/>
                <a:ea typeface="Lato" panose="020F0502020204030203" pitchFamily="34" charset="0"/>
                <a:cs typeface="Lato" panose="020F0502020204030203" pitchFamily="34" charset="0"/>
              </a:rPr>
              <a:t>infographics</a:t>
            </a:r>
            <a:endParaRPr lang="en-US" sz="1400">
              <a:solidFill>
                <a:schemeClr val="bg1"/>
              </a:solidFill>
              <a:latin typeface="Museo 500" panose="02000000000000000000" pitchFamily="50" charset="0"/>
            </a:endParaRPr>
          </a:p>
        </p:txBody>
      </p:sp>
      <p:sp>
        <p:nvSpPr>
          <p:cNvPr id="22" name="Rectangle 21">
            <a:extLst>
              <a:ext uri="{FF2B5EF4-FFF2-40B4-BE49-F238E27FC236}">
                <a16:creationId xmlns:a16="http://schemas.microsoft.com/office/drawing/2014/main" id="{0E2629A3-08E5-405E-B20E-C4611F8CA3DB}"/>
              </a:ext>
            </a:extLst>
          </p:cNvPr>
          <p:cNvSpPr/>
          <p:nvPr/>
        </p:nvSpPr>
        <p:spPr>
          <a:xfrm>
            <a:off x="2471509" y="4247571"/>
            <a:ext cx="1446495" cy="307777"/>
          </a:xfrm>
          <a:prstGeom prst="rect">
            <a:avLst/>
          </a:prstGeom>
        </p:spPr>
        <p:txBody>
          <a:bodyPr wrap="square">
            <a:spAutoFit/>
          </a:bodyPr>
          <a:lstStyle/>
          <a:p>
            <a:pPr algn="ctr"/>
            <a:r>
              <a:rPr lang="en-US" sz="1400">
                <a:solidFill>
                  <a:schemeClr val="bg1"/>
                </a:solidFill>
                <a:latin typeface="Museo 500" panose="02000000000000000000" pitchFamily="50" charset="0"/>
                <a:ea typeface="Lato" panose="020F0502020204030203" pitchFamily="34" charset="0"/>
                <a:cs typeface="Lato" panose="020F0502020204030203" pitchFamily="34" charset="0"/>
              </a:rPr>
              <a:t>teams</a:t>
            </a:r>
            <a:endParaRPr lang="en-US" sz="1400">
              <a:solidFill>
                <a:schemeClr val="bg1"/>
              </a:solidFill>
              <a:latin typeface="Museo 500" panose="02000000000000000000" pitchFamily="50" charset="0"/>
            </a:endParaRPr>
          </a:p>
        </p:txBody>
      </p:sp>
      <p:sp>
        <p:nvSpPr>
          <p:cNvPr id="23" name="Rectangle 22">
            <a:extLst>
              <a:ext uri="{FF2B5EF4-FFF2-40B4-BE49-F238E27FC236}">
                <a16:creationId xmlns:a16="http://schemas.microsoft.com/office/drawing/2014/main" id="{763B6C6A-E5B1-420D-AAD0-03234EA41D11}"/>
              </a:ext>
            </a:extLst>
          </p:cNvPr>
          <p:cNvSpPr/>
          <p:nvPr/>
        </p:nvSpPr>
        <p:spPr>
          <a:xfrm>
            <a:off x="4008080" y="4247571"/>
            <a:ext cx="1446495" cy="307777"/>
          </a:xfrm>
          <a:prstGeom prst="rect">
            <a:avLst/>
          </a:prstGeom>
        </p:spPr>
        <p:txBody>
          <a:bodyPr wrap="square">
            <a:spAutoFit/>
          </a:bodyPr>
          <a:lstStyle/>
          <a:p>
            <a:pPr algn="ctr"/>
            <a:r>
              <a:rPr lang="en-US" sz="1400">
                <a:solidFill>
                  <a:schemeClr val="bg1"/>
                </a:solidFill>
                <a:latin typeface="Museo 500" panose="02000000000000000000" pitchFamily="50" charset="0"/>
                <a:ea typeface="Lato" panose="020F0502020204030203" pitchFamily="34" charset="0"/>
                <a:cs typeface="Lato" panose="020F0502020204030203" pitchFamily="34" charset="0"/>
              </a:rPr>
              <a:t>gallery</a:t>
            </a:r>
            <a:endParaRPr lang="en-US" sz="1400">
              <a:solidFill>
                <a:schemeClr val="bg1"/>
              </a:solidFill>
              <a:latin typeface="Museo 500" panose="02000000000000000000" pitchFamily="50" charset="0"/>
            </a:endParaRPr>
          </a:p>
        </p:txBody>
      </p:sp>
      <p:sp>
        <p:nvSpPr>
          <p:cNvPr id="24" name="Rectangle 23">
            <a:extLst>
              <a:ext uri="{FF2B5EF4-FFF2-40B4-BE49-F238E27FC236}">
                <a16:creationId xmlns:a16="http://schemas.microsoft.com/office/drawing/2014/main" id="{6D092421-16F8-448B-9865-E8010B01DA8B}"/>
              </a:ext>
            </a:extLst>
          </p:cNvPr>
          <p:cNvSpPr/>
          <p:nvPr/>
        </p:nvSpPr>
        <p:spPr>
          <a:xfrm flipH="1">
            <a:off x="843646" y="4778782"/>
            <a:ext cx="6346276" cy="1034899"/>
          </a:xfrm>
          <a:prstGeom prst="rect">
            <a:avLst/>
          </a:prstGeom>
          <a:noFill/>
        </p:spPr>
        <p:txBody>
          <a:bodyPr wrap="square" rtlCol="0">
            <a:spAutoFit/>
          </a:bodyPr>
          <a:lstStyle/>
          <a:p>
            <a:pPr>
              <a:lnSpc>
                <a:spcPct val="150000"/>
              </a:lnSpc>
            </a:pPr>
            <a:r>
              <a:rPr lang="en-US" sz="1400">
                <a:solidFill>
                  <a:schemeClr val="bg1">
                    <a:lumMod val="65000"/>
                  </a:schemeClr>
                </a:solidFill>
              </a:rPr>
              <a:t>adipiscing elit maecenas porttitor congue massa fusce posuere magna sed pulvinar ultricies purus lectus malesuada libero amet commodo maecenas</a:t>
            </a:r>
          </a:p>
        </p:txBody>
      </p:sp>
      <p:sp>
        <p:nvSpPr>
          <p:cNvPr id="30" name="TextBox 29">
            <a:extLst>
              <a:ext uri="{FF2B5EF4-FFF2-40B4-BE49-F238E27FC236}">
                <a16:creationId xmlns:a16="http://schemas.microsoft.com/office/drawing/2014/main" id="{D7E0D682-3FFA-4921-A652-96F47F443A9A}"/>
              </a:ext>
            </a:extLst>
          </p:cNvPr>
          <p:cNvSpPr txBox="1"/>
          <p:nvPr/>
        </p:nvSpPr>
        <p:spPr>
          <a:xfrm flipH="1">
            <a:off x="824139" y="444421"/>
            <a:ext cx="3112840" cy="1569660"/>
          </a:xfrm>
          <a:prstGeom prst="rect">
            <a:avLst/>
          </a:prstGeom>
          <a:noFill/>
        </p:spPr>
        <p:txBody>
          <a:bodyPr wrap="none" rtlCol="0">
            <a:spAutoFit/>
          </a:bodyPr>
          <a:lstStyle/>
          <a:p>
            <a:r>
              <a:rPr lang="en-US" sz="4800" spc="-300">
                <a:solidFill>
                  <a:schemeClr val="tx1">
                    <a:lumMod val="65000"/>
                    <a:lumOff val="35000"/>
                  </a:schemeClr>
                </a:solidFill>
                <a:latin typeface="+mj-lt"/>
              </a:rPr>
              <a:t>presenting</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the agenda</a:t>
            </a:r>
            <a:endParaRPr lang="en-ID" sz="4800" spc="-300">
              <a:solidFill>
                <a:schemeClr val="tx1">
                  <a:lumMod val="65000"/>
                  <a:lumOff val="35000"/>
                </a:schemeClr>
              </a:solidFill>
              <a:latin typeface="+mj-lt"/>
            </a:endParaRPr>
          </a:p>
        </p:txBody>
      </p:sp>
      <p:grpSp>
        <p:nvGrpSpPr>
          <p:cNvPr id="35" name="Group 34">
            <a:extLst>
              <a:ext uri="{FF2B5EF4-FFF2-40B4-BE49-F238E27FC236}">
                <a16:creationId xmlns:a16="http://schemas.microsoft.com/office/drawing/2014/main" id="{E4B9A01F-57FE-41DB-9297-0D295337195B}"/>
              </a:ext>
            </a:extLst>
          </p:cNvPr>
          <p:cNvGrpSpPr/>
          <p:nvPr/>
        </p:nvGrpSpPr>
        <p:grpSpPr>
          <a:xfrm>
            <a:off x="934938" y="5901033"/>
            <a:ext cx="1197666" cy="283710"/>
            <a:chOff x="1100947" y="5674312"/>
            <a:chExt cx="1501750" cy="283710"/>
          </a:xfrm>
        </p:grpSpPr>
        <p:sp>
          <p:nvSpPr>
            <p:cNvPr id="36" name="Rectangle: Rounded Corners 35">
              <a:extLst>
                <a:ext uri="{FF2B5EF4-FFF2-40B4-BE49-F238E27FC236}">
                  <a16:creationId xmlns:a16="http://schemas.microsoft.com/office/drawing/2014/main" id="{CD74C7A6-52D3-4C7E-92D6-88412C346BC1}"/>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TextBox 36">
              <a:extLst>
                <a:ext uri="{FF2B5EF4-FFF2-40B4-BE49-F238E27FC236}">
                  <a16:creationId xmlns:a16="http://schemas.microsoft.com/office/drawing/2014/main" id="{F3AD7C65-2813-4572-9CB7-FBB99565FEE7}"/>
                </a:ext>
              </a:extLst>
            </p:cNvPr>
            <p:cNvSpPr txBox="1"/>
            <p:nvPr/>
          </p:nvSpPr>
          <p:spPr>
            <a:xfrm>
              <a:off x="1205405" y="5674312"/>
              <a:ext cx="1292832" cy="276999"/>
            </a:xfrm>
            <a:prstGeom prst="rect">
              <a:avLst/>
            </a:prstGeom>
            <a:noFill/>
          </p:spPr>
          <p:txBody>
            <a:bodyPr wrap="none" rtlCol="0" anchor="b">
              <a:spAutoFit/>
            </a:bodyPr>
            <a:lstStyle/>
            <a:p>
              <a:pPr algn="ctr"/>
              <a:r>
                <a:rPr lang="en-US" sz="1200">
                  <a:solidFill>
                    <a:schemeClr val="bg1"/>
                  </a:solidFill>
                </a:rPr>
                <a:t>learn more</a:t>
              </a:r>
            </a:p>
          </p:txBody>
        </p:sp>
      </p:grpSp>
      <p:sp>
        <p:nvSpPr>
          <p:cNvPr id="45" name="Freeform: Shape 44">
            <a:extLst>
              <a:ext uri="{FF2B5EF4-FFF2-40B4-BE49-F238E27FC236}">
                <a16:creationId xmlns:a16="http://schemas.microsoft.com/office/drawing/2014/main" id="{D59BE083-EF24-4A24-BE91-FDECC2E3024A}"/>
              </a:ext>
            </a:extLst>
          </p:cNvPr>
          <p:cNvSpPr/>
          <p:nvPr/>
        </p:nvSpPr>
        <p:spPr>
          <a:xfrm>
            <a:off x="939663" y="3033484"/>
            <a:ext cx="1446496" cy="1210027"/>
          </a:xfrm>
          <a:custGeom>
            <a:avLst/>
            <a:gdLst>
              <a:gd name="connsiteX0" fmla="*/ 0 w 1446496"/>
              <a:gd name="connsiteY0" fmla="*/ 0 h 1528687"/>
              <a:gd name="connsiteX1" fmla="*/ 1446496 w 1446496"/>
              <a:gd name="connsiteY1" fmla="*/ 0 h 1528687"/>
              <a:gd name="connsiteX2" fmla="*/ 1446496 w 1446496"/>
              <a:gd name="connsiteY2" fmla="*/ 1528687 h 1528687"/>
              <a:gd name="connsiteX3" fmla="*/ 0 w 1446496"/>
              <a:gd name="connsiteY3" fmla="*/ 1528687 h 1528687"/>
            </a:gdLst>
            <a:ahLst/>
            <a:cxnLst>
              <a:cxn ang="0">
                <a:pos x="connsiteX0" y="connsiteY0"/>
              </a:cxn>
              <a:cxn ang="0">
                <a:pos x="connsiteX1" y="connsiteY1"/>
              </a:cxn>
              <a:cxn ang="0">
                <a:pos x="connsiteX2" y="connsiteY2"/>
              </a:cxn>
              <a:cxn ang="0">
                <a:pos x="connsiteX3" y="connsiteY3"/>
              </a:cxn>
            </a:cxnLst>
            <a:rect l="l" t="t" r="r" b="b"/>
            <a:pathLst>
              <a:path w="1446496" h="1528687">
                <a:moveTo>
                  <a:pt x="0" y="0"/>
                </a:moveTo>
                <a:lnTo>
                  <a:pt x="1446496" y="0"/>
                </a:lnTo>
                <a:lnTo>
                  <a:pt x="1446496" y="1528687"/>
                </a:lnTo>
                <a:lnTo>
                  <a:pt x="0" y="15286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Freeform: Shape 41">
            <a:extLst>
              <a:ext uri="{FF2B5EF4-FFF2-40B4-BE49-F238E27FC236}">
                <a16:creationId xmlns:a16="http://schemas.microsoft.com/office/drawing/2014/main" id="{A3F8F1B9-FC3A-4443-BD9E-B7AEF083031B}"/>
              </a:ext>
            </a:extLst>
          </p:cNvPr>
          <p:cNvSpPr/>
          <p:nvPr/>
        </p:nvSpPr>
        <p:spPr>
          <a:xfrm>
            <a:off x="2474658" y="3033484"/>
            <a:ext cx="1446496" cy="1210027"/>
          </a:xfrm>
          <a:custGeom>
            <a:avLst/>
            <a:gdLst>
              <a:gd name="connsiteX0" fmla="*/ 0 w 1446496"/>
              <a:gd name="connsiteY0" fmla="*/ 0 h 1528687"/>
              <a:gd name="connsiteX1" fmla="*/ 1446496 w 1446496"/>
              <a:gd name="connsiteY1" fmla="*/ 0 h 1528687"/>
              <a:gd name="connsiteX2" fmla="*/ 1446496 w 1446496"/>
              <a:gd name="connsiteY2" fmla="*/ 1528687 h 1528687"/>
              <a:gd name="connsiteX3" fmla="*/ 0 w 1446496"/>
              <a:gd name="connsiteY3" fmla="*/ 1528687 h 1528687"/>
              <a:gd name="connsiteX4" fmla="*/ 0 w 1446496"/>
              <a:gd name="connsiteY4" fmla="*/ 0 h 15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496" h="1528687">
                <a:moveTo>
                  <a:pt x="0" y="0"/>
                </a:moveTo>
                <a:lnTo>
                  <a:pt x="1446496" y="0"/>
                </a:lnTo>
                <a:lnTo>
                  <a:pt x="1446496" y="1528687"/>
                </a:lnTo>
                <a:lnTo>
                  <a:pt x="0" y="1528687"/>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Freeform: Shape 40">
            <a:extLst>
              <a:ext uri="{FF2B5EF4-FFF2-40B4-BE49-F238E27FC236}">
                <a16:creationId xmlns:a16="http://schemas.microsoft.com/office/drawing/2014/main" id="{8D3C2CB2-ECCF-4441-9EA2-B59E942211CB}"/>
              </a:ext>
            </a:extLst>
          </p:cNvPr>
          <p:cNvSpPr/>
          <p:nvPr/>
        </p:nvSpPr>
        <p:spPr>
          <a:xfrm>
            <a:off x="4008975" y="3033711"/>
            <a:ext cx="1447800" cy="1210086"/>
          </a:xfrm>
          <a:custGeom>
            <a:avLst/>
            <a:gdLst>
              <a:gd name="connsiteX0" fmla="*/ 0 w 1447800"/>
              <a:gd name="connsiteY0" fmla="*/ 0 h 1528762"/>
              <a:gd name="connsiteX1" fmla="*/ 1447800 w 1447800"/>
              <a:gd name="connsiteY1" fmla="*/ 0 h 1528762"/>
              <a:gd name="connsiteX2" fmla="*/ 1447800 w 1447800"/>
              <a:gd name="connsiteY2" fmla="*/ 1528762 h 1528762"/>
              <a:gd name="connsiteX3" fmla="*/ 0 w 1447800"/>
              <a:gd name="connsiteY3" fmla="*/ 1528762 h 1528762"/>
              <a:gd name="connsiteX4" fmla="*/ 0 w 1447800"/>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528762">
                <a:moveTo>
                  <a:pt x="0" y="0"/>
                </a:moveTo>
                <a:lnTo>
                  <a:pt x="1447800" y="0"/>
                </a:lnTo>
                <a:lnTo>
                  <a:pt x="1447800" y="1528762"/>
                </a:lnTo>
                <a:lnTo>
                  <a:pt x="0" y="152876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Freeform: Shape 39">
            <a:extLst>
              <a:ext uri="{FF2B5EF4-FFF2-40B4-BE49-F238E27FC236}">
                <a16:creationId xmlns:a16="http://schemas.microsoft.com/office/drawing/2014/main" id="{7BACF4B6-43EF-4301-A49E-742A6C902177}"/>
              </a:ext>
            </a:extLst>
          </p:cNvPr>
          <p:cNvSpPr/>
          <p:nvPr/>
        </p:nvSpPr>
        <p:spPr>
          <a:xfrm>
            <a:off x="5544088" y="3033711"/>
            <a:ext cx="1447800" cy="1210086"/>
          </a:xfrm>
          <a:custGeom>
            <a:avLst/>
            <a:gdLst>
              <a:gd name="connsiteX0" fmla="*/ 0 w 1447800"/>
              <a:gd name="connsiteY0" fmla="*/ 0 h 1528762"/>
              <a:gd name="connsiteX1" fmla="*/ 1447800 w 1447800"/>
              <a:gd name="connsiteY1" fmla="*/ 0 h 1528762"/>
              <a:gd name="connsiteX2" fmla="*/ 1447800 w 1447800"/>
              <a:gd name="connsiteY2" fmla="*/ 1528762 h 1528762"/>
              <a:gd name="connsiteX3" fmla="*/ 0 w 1447800"/>
              <a:gd name="connsiteY3" fmla="*/ 1528762 h 1528762"/>
              <a:gd name="connsiteX4" fmla="*/ 0 w 1447800"/>
              <a:gd name="connsiteY4" fmla="*/ 0 h 152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528762">
                <a:moveTo>
                  <a:pt x="0" y="0"/>
                </a:moveTo>
                <a:lnTo>
                  <a:pt x="1447800" y="0"/>
                </a:lnTo>
                <a:lnTo>
                  <a:pt x="1447800" y="1528762"/>
                </a:lnTo>
                <a:lnTo>
                  <a:pt x="0" y="152876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6" name="Graphic 45">
            <a:extLst>
              <a:ext uri="{FF2B5EF4-FFF2-40B4-BE49-F238E27FC236}">
                <a16:creationId xmlns:a16="http://schemas.microsoft.com/office/drawing/2014/main" id="{995B5D2B-FDB8-49DC-80B0-9CB8233344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1763" y="3297841"/>
            <a:ext cx="723103" cy="723103"/>
          </a:xfrm>
          <a:prstGeom prst="rect">
            <a:avLst/>
          </a:prstGeom>
        </p:spPr>
      </p:pic>
      <p:pic>
        <p:nvPicPr>
          <p:cNvPr id="47" name="Graphic 46">
            <a:extLst>
              <a:ext uri="{FF2B5EF4-FFF2-40B4-BE49-F238E27FC236}">
                <a16:creationId xmlns:a16="http://schemas.microsoft.com/office/drawing/2014/main" id="{2067D0BE-F818-4967-BD6E-A5D186F5F6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7496" y="3299959"/>
            <a:ext cx="720985" cy="720985"/>
          </a:xfrm>
          <a:prstGeom prst="rect">
            <a:avLst/>
          </a:prstGeom>
        </p:spPr>
      </p:pic>
      <p:pic>
        <p:nvPicPr>
          <p:cNvPr id="48" name="Graphic 47">
            <a:extLst>
              <a:ext uri="{FF2B5EF4-FFF2-40B4-BE49-F238E27FC236}">
                <a16:creationId xmlns:a16="http://schemas.microsoft.com/office/drawing/2014/main" id="{93B55981-7F81-4AC4-AE9E-7D441560A3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2419" y="3299959"/>
            <a:ext cx="720985" cy="720985"/>
          </a:xfrm>
          <a:prstGeom prst="rect">
            <a:avLst/>
          </a:prstGeom>
        </p:spPr>
      </p:pic>
      <p:pic>
        <p:nvPicPr>
          <p:cNvPr id="49" name="Graphic 48">
            <a:extLst>
              <a:ext uri="{FF2B5EF4-FFF2-40B4-BE49-F238E27FC236}">
                <a16:creationId xmlns:a16="http://schemas.microsoft.com/office/drawing/2014/main" id="{9A23101A-36D3-4CAE-855E-9C7D3ED0B7D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36033" y="3297841"/>
            <a:ext cx="723101" cy="723103"/>
          </a:xfrm>
          <a:prstGeom prst="rect">
            <a:avLst/>
          </a:prstGeom>
        </p:spPr>
      </p:pic>
    </p:spTree>
    <p:extLst>
      <p:ext uri="{BB962C8B-B14F-4D97-AF65-F5344CB8AC3E}">
        <p14:creationId xmlns:p14="http://schemas.microsoft.com/office/powerpoint/2010/main" val="321123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7FD1035-5F47-40E5-9A28-3BADCE461690}"/>
              </a:ext>
            </a:extLst>
          </p:cNvPr>
          <p:cNvGrpSpPr/>
          <p:nvPr/>
        </p:nvGrpSpPr>
        <p:grpSpPr>
          <a:xfrm>
            <a:off x="6212952" y="3429000"/>
            <a:ext cx="5979048" cy="2922661"/>
            <a:chOff x="6212952" y="2201153"/>
            <a:chExt cx="5979048" cy="2922661"/>
          </a:xfrm>
        </p:grpSpPr>
        <p:sp>
          <p:nvSpPr>
            <p:cNvPr id="3" name="Rectangle 2">
              <a:extLst>
                <a:ext uri="{FF2B5EF4-FFF2-40B4-BE49-F238E27FC236}">
                  <a16:creationId xmlns:a16="http://schemas.microsoft.com/office/drawing/2014/main" id="{6E534366-E9C1-4BB0-90BA-5BFFE5D976C0}"/>
                </a:ext>
              </a:extLst>
            </p:cNvPr>
            <p:cNvSpPr/>
            <p:nvPr/>
          </p:nvSpPr>
          <p:spPr>
            <a:xfrm>
              <a:off x="10287000" y="2201153"/>
              <a:ext cx="1905000" cy="156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4" name="Rectangle 3">
              <a:extLst>
                <a:ext uri="{FF2B5EF4-FFF2-40B4-BE49-F238E27FC236}">
                  <a16:creationId xmlns:a16="http://schemas.microsoft.com/office/drawing/2014/main" id="{D1440645-C2D9-45A2-984A-953C9EBF6332}"/>
                </a:ext>
              </a:extLst>
            </p:cNvPr>
            <p:cNvSpPr/>
            <p:nvPr/>
          </p:nvSpPr>
          <p:spPr>
            <a:xfrm>
              <a:off x="6212952" y="3936505"/>
              <a:ext cx="5044628" cy="708143"/>
            </a:xfrm>
            <a:prstGeom prst="rect">
              <a:avLst/>
            </a:prstGeom>
          </p:spPr>
          <p:txBody>
            <a:bodyPr wrap="square">
              <a:spAutoFit/>
            </a:bodyPr>
            <a:lstStyle/>
            <a:p>
              <a:pPr algn="r">
                <a:lnSpc>
                  <a:spcPct val="150000"/>
                </a:lnSpc>
              </a:pPr>
              <a:r>
                <a:rPr lang="en-US" sz="1400">
                  <a:solidFill>
                    <a:schemeClr val="bg1"/>
                  </a:solidFill>
                </a:rPr>
                <a:t>adipiscing elit maecenas porttitor congue massa fusce posuere magna pulvinar ultricies purus</a:t>
              </a:r>
            </a:p>
          </p:txBody>
        </p:sp>
        <p:sp>
          <p:nvSpPr>
            <p:cNvPr id="5" name="TextBox 4">
              <a:extLst>
                <a:ext uri="{FF2B5EF4-FFF2-40B4-BE49-F238E27FC236}">
                  <a16:creationId xmlns:a16="http://schemas.microsoft.com/office/drawing/2014/main" id="{72789292-99C6-4AD2-8334-F8CA8FA75CB7}"/>
                </a:ext>
              </a:extLst>
            </p:cNvPr>
            <p:cNvSpPr txBox="1"/>
            <p:nvPr/>
          </p:nvSpPr>
          <p:spPr>
            <a:xfrm>
              <a:off x="6813799" y="2238211"/>
              <a:ext cx="4443781" cy="1569660"/>
            </a:xfrm>
            <a:prstGeom prst="rect">
              <a:avLst/>
            </a:prstGeom>
            <a:noFill/>
          </p:spPr>
          <p:txBody>
            <a:bodyPr wrap="none" rtlCol="0">
              <a:spAutoFit/>
            </a:bodyPr>
            <a:lstStyle/>
            <a:p>
              <a:pPr algn="r"/>
              <a:r>
                <a:rPr lang="en-US" sz="4800" spc="-300" dirty="0">
                  <a:solidFill>
                    <a:schemeClr val="tx1">
                      <a:lumMod val="65000"/>
                      <a:lumOff val="35000"/>
                    </a:schemeClr>
                  </a:solidFill>
                  <a:latin typeface="+mj-lt"/>
                </a:rPr>
                <a:t>Talk about</a:t>
              </a:r>
              <a:br>
                <a:rPr lang="en-US" sz="4800" spc="-300" dirty="0">
                  <a:solidFill>
                    <a:schemeClr val="tx1">
                      <a:lumMod val="65000"/>
                      <a:lumOff val="35000"/>
                    </a:schemeClr>
                  </a:solidFill>
                  <a:latin typeface="+mj-lt"/>
                </a:rPr>
              </a:br>
              <a:r>
                <a:rPr lang="en-US" sz="4800" spc="-300" dirty="0">
                  <a:solidFill>
                    <a:schemeClr val="tx1">
                      <a:lumMod val="65000"/>
                      <a:lumOff val="35000"/>
                    </a:schemeClr>
                  </a:solidFill>
                  <a:latin typeface="+mj-lt"/>
                </a:rPr>
                <a:t>company profile</a:t>
              </a:r>
              <a:endParaRPr lang="en-ID" sz="4800" spc="-300" dirty="0">
                <a:solidFill>
                  <a:schemeClr val="tx1">
                    <a:lumMod val="65000"/>
                    <a:lumOff val="35000"/>
                  </a:schemeClr>
                </a:solidFill>
                <a:latin typeface="+mj-lt"/>
              </a:endParaRPr>
            </a:p>
          </p:txBody>
        </p:sp>
        <p:grpSp>
          <p:nvGrpSpPr>
            <p:cNvPr id="7" name="Group 6">
              <a:extLst>
                <a:ext uri="{FF2B5EF4-FFF2-40B4-BE49-F238E27FC236}">
                  <a16:creationId xmlns:a16="http://schemas.microsoft.com/office/drawing/2014/main" id="{B0A9FED5-990B-4B65-A031-8858644078D6}"/>
                </a:ext>
              </a:extLst>
            </p:cNvPr>
            <p:cNvGrpSpPr/>
            <p:nvPr/>
          </p:nvGrpSpPr>
          <p:grpSpPr>
            <a:xfrm>
              <a:off x="9978347" y="4840104"/>
              <a:ext cx="1197666" cy="283710"/>
              <a:chOff x="1100947" y="5674312"/>
              <a:chExt cx="1501750" cy="283710"/>
            </a:xfrm>
          </p:grpSpPr>
          <p:sp>
            <p:nvSpPr>
              <p:cNvPr id="8" name="Rectangle: Rounded Corners 7">
                <a:extLst>
                  <a:ext uri="{FF2B5EF4-FFF2-40B4-BE49-F238E27FC236}">
                    <a16:creationId xmlns:a16="http://schemas.microsoft.com/office/drawing/2014/main" id="{79ECBDDC-98B3-4042-9E96-31B34190BAF2}"/>
                  </a:ext>
                </a:extLst>
              </p:cNvPr>
              <p:cNvSpPr/>
              <p:nvPr/>
            </p:nvSpPr>
            <p:spPr>
              <a:xfrm>
                <a:off x="1100947" y="5674312"/>
                <a:ext cx="1501750" cy="283710"/>
              </a:xfrm>
              <a:prstGeom prst="roundRect">
                <a:avLst>
                  <a:gd name="adj" fmla="val 27618"/>
                </a:avLst>
              </a:prstGeom>
              <a:solidFill>
                <a:schemeClr val="accent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14C5C560-534E-4A3D-B105-D44C85632B2A}"/>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grpSp>
    </p:spTree>
    <p:extLst>
      <p:ext uri="{BB962C8B-B14F-4D97-AF65-F5344CB8AC3E}">
        <p14:creationId xmlns:p14="http://schemas.microsoft.com/office/powerpoint/2010/main" val="200178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F64F34-1965-47C9-BAF8-27B048BA7153}"/>
              </a:ext>
            </a:extLst>
          </p:cNvPr>
          <p:cNvSpPr/>
          <p:nvPr/>
        </p:nvSpPr>
        <p:spPr>
          <a:xfrm>
            <a:off x="0" y="1331686"/>
            <a:ext cx="4002300" cy="898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5" name="Rectangle 4">
            <a:extLst>
              <a:ext uri="{FF2B5EF4-FFF2-40B4-BE49-F238E27FC236}">
                <a16:creationId xmlns:a16="http://schemas.microsoft.com/office/drawing/2014/main" id="{45E18E91-BF14-4461-808B-E21DD59FA18C}"/>
              </a:ext>
            </a:extLst>
          </p:cNvPr>
          <p:cNvSpPr/>
          <p:nvPr/>
        </p:nvSpPr>
        <p:spPr>
          <a:xfrm>
            <a:off x="926405" y="3067038"/>
            <a:ext cx="5044628" cy="2323970"/>
          </a:xfrm>
          <a:prstGeom prst="rect">
            <a:avLst/>
          </a:prstGeom>
        </p:spPr>
        <p:txBody>
          <a:bodyPr wrap="square">
            <a:spAutoFit/>
          </a:bodyPr>
          <a:lstStyle/>
          <a:p>
            <a:pPr algn="just">
              <a:lnSpc>
                <a:spcPct val="150000"/>
              </a:lnSpc>
            </a:pPr>
            <a:r>
              <a:rPr lang="en-US" sz="1400">
                <a:solidFill>
                  <a:schemeClr val="bg1">
                    <a:lumMod val="65000"/>
                  </a:schemeClr>
                </a:solidFill>
              </a:rPr>
              <a:t>adipiscing elit maecenas porttitor congue massa fusce posuere magna sed pulvinar ultricies purus lectus malesuada libero amet commodoadipiscing elit maecenas porttitor congue massa fusce posuere magna sed pulvinar ultricies purus lectus malesuada libero amet commodo</a:t>
            </a:r>
          </a:p>
          <a:p>
            <a:pPr algn="just">
              <a:lnSpc>
                <a:spcPct val="150000"/>
              </a:lnSpc>
            </a:pPr>
            <a:endParaRPr lang="en-US" sz="1400">
              <a:solidFill>
                <a:schemeClr val="bg1">
                  <a:lumMod val="65000"/>
                </a:schemeClr>
              </a:solidFill>
            </a:endParaRPr>
          </a:p>
        </p:txBody>
      </p:sp>
      <p:sp>
        <p:nvSpPr>
          <p:cNvPr id="6" name="TextBox 5">
            <a:extLst>
              <a:ext uri="{FF2B5EF4-FFF2-40B4-BE49-F238E27FC236}">
                <a16:creationId xmlns:a16="http://schemas.microsoft.com/office/drawing/2014/main" id="{9434ECC1-4032-48D1-932E-A29FA7CB645F}"/>
              </a:ext>
            </a:extLst>
          </p:cNvPr>
          <p:cNvSpPr txBox="1"/>
          <p:nvPr/>
        </p:nvSpPr>
        <p:spPr>
          <a:xfrm>
            <a:off x="926405" y="1368744"/>
            <a:ext cx="4324004" cy="1569660"/>
          </a:xfrm>
          <a:prstGeom prst="rect">
            <a:avLst/>
          </a:prstGeom>
          <a:noFill/>
        </p:spPr>
        <p:txBody>
          <a:bodyPr wrap="none" rtlCol="0">
            <a:spAutoFit/>
          </a:bodyPr>
          <a:lstStyle/>
          <a:p>
            <a:r>
              <a:rPr lang="en-US" sz="4800" spc="-300">
                <a:solidFill>
                  <a:schemeClr val="tx1">
                    <a:lumMod val="65000"/>
                    <a:lumOff val="35000"/>
                  </a:schemeClr>
                </a:solidFill>
                <a:latin typeface="+mj-lt"/>
              </a:rPr>
              <a:t>Little story</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about company</a:t>
            </a:r>
            <a:endParaRPr lang="en-ID" sz="4800" spc="-300">
              <a:solidFill>
                <a:schemeClr val="tx1">
                  <a:lumMod val="65000"/>
                  <a:lumOff val="35000"/>
                </a:schemeClr>
              </a:solidFill>
              <a:latin typeface="+mj-lt"/>
            </a:endParaRPr>
          </a:p>
        </p:txBody>
      </p:sp>
      <p:grpSp>
        <p:nvGrpSpPr>
          <p:cNvPr id="7" name="Group 6">
            <a:extLst>
              <a:ext uri="{FF2B5EF4-FFF2-40B4-BE49-F238E27FC236}">
                <a16:creationId xmlns:a16="http://schemas.microsoft.com/office/drawing/2014/main" id="{64647475-46DA-4365-8010-917EEB529072}"/>
              </a:ext>
            </a:extLst>
          </p:cNvPr>
          <p:cNvGrpSpPr/>
          <p:nvPr/>
        </p:nvGrpSpPr>
        <p:grpSpPr>
          <a:xfrm>
            <a:off x="993084" y="5391008"/>
            <a:ext cx="1197666" cy="283710"/>
            <a:chOff x="1100947" y="5674312"/>
            <a:chExt cx="1501750" cy="283710"/>
          </a:xfrm>
        </p:grpSpPr>
        <p:sp>
          <p:nvSpPr>
            <p:cNvPr id="8" name="Rectangle: Rounded Corners 7">
              <a:extLst>
                <a:ext uri="{FF2B5EF4-FFF2-40B4-BE49-F238E27FC236}">
                  <a16:creationId xmlns:a16="http://schemas.microsoft.com/office/drawing/2014/main" id="{9FF24DD0-EDDA-4A15-BFE8-D3F4A91A2989}"/>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D8C5E651-0A68-4D87-88D0-8FE0ED8C6B4C}"/>
                </a:ext>
              </a:extLst>
            </p:cNvPr>
            <p:cNvSpPr txBox="1"/>
            <p:nvPr/>
          </p:nvSpPr>
          <p:spPr>
            <a:xfrm>
              <a:off x="1205405" y="5677667"/>
              <a:ext cx="1292832" cy="276999"/>
            </a:xfrm>
            <a:prstGeom prst="rect">
              <a:avLst/>
            </a:prstGeom>
            <a:noFill/>
          </p:spPr>
          <p:txBody>
            <a:bodyPr wrap="none" rtlCol="0" anchor="b">
              <a:spAutoFit/>
            </a:bodyPr>
            <a:lstStyle/>
            <a:p>
              <a:pPr algn="ctr"/>
              <a:r>
                <a:rPr lang="en-US" sz="1200">
                  <a:solidFill>
                    <a:schemeClr val="bg1"/>
                  </a:solidFill>
                </a:rPr>
                <a:t>learn more</a:t>
              </a:r>
            </a:p>
          </p:txBody>
        </p:sp>
      </p:grpSp>
      <p:sp>
        <p:nvSpPr>
          <p:cNvPr id="3" name="Picture Placeholder 2">
            <a:extLst>
              <a:ext uri="{FF2B5EF4-FFF2-40B4-BE49-F238E27FC236}">
                <a16:creationId xmlns:a16="http://schemas.microsoft.com/office/drawing/2014/main" id="{44684443-D2DC-4536-8753-39ACAFF36AAA}"/>
              </a:ext>
            </a:extLst>
          </p:cNvPr>
          <p:cNvSpPr>
            <a:spLocks noGrp="1"/>
          </p:cNvSpPr>
          <p:nvPr>
            <p:ph type="pic" sz="quarter" idx="10"/>
          </p:nvPr>
        </p:nvSpPr>
        <p:spPr/>
      </p:sp>
    </p:spTree>
    <p:extLst>
      <p:ext uri="{BB962C8B-B14F-4D97-AF65-F5344CB8AC3E}">
        <p14:creationId xmlns:p14="http://schemas.microsoft.com/office/powerpoint/2010/main" val="161696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89957D6D-855F-4C6D-BC25-BFE47C6F6D79}"/>
              </a:ext>
            </a:extLst>
          </p:cNvPr>
          <p:cNvSpPr>
            <a:spLocks noGrp="1"/>
          </p:cNvSpPr>
          <p:nvPr>
            <p:ph type="pic" sz="quarter" idx="10"/>
          </p:nvPr>
        </p:nvSpPr>
        <p:spPr/>
      </p:sp>
      <p:sp>
        <p:nvSpPr>
          <p:cNvPr id="4" name="Rectangle 3">
            <a:extLst>
              <a:ext uri="{FF2B5EF4-FFF2-40B4-BE49-F238E27FC236}">
                <a16:creationId xmlns:a16="http://schemas.microsoft.com/office/drawing/2014/main" id="{32D0FEEC-D09F-4529-AC8C-8715B5EDE884}"/>
              </a:ext>
            </a:extLst>
          </p:cNvPr>
          <p:cNvSpPr/>
          <p:nvPr/>
        </p:nvSpPr>
        <p:spPr>
          <a:xfrm flipH="1">
            <a:off x="10134600" y="1997838"/>
            <a:ext cx="2057400" cy="2001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5" name="TextBox 4">
            <a:extLst>
              <a:ext uri="{FF2B5EF4-FFF2-40B4-BE49-F238E27FC236}">
                <a16:creationId xmlns:a16="http://schemas.microsoft.com/office/drawing/2014/main" id="{6EB0E262-F948-44EF-842D-A6139F21EDE8}"/>
              </a:ext>
            </a:extLst>
          </p:cNvPr>
          <p:cNvSpPr txBox="1"/>
          <p:nvPr/>
        </p:nvSpPr>
        <p:spPr>
          <a:xfrm flipH="1">
            <a:off x="8044097" y="2213587"/>
            <a:ext cx="3379451" cy="1569660"/>
          </a:xfrm>
          <a:prstGeom prst="rect">
            <a:avLst/>
          </a:prstGeom>
          <a:noFill/>
        </p:spPr>
        <p:txBody>
          <a:bodyPr wrap="none" rtlCol="0">
            <a:spAutoFit/>
          </a:bodyPr>
          <a:lstStyle/>
          <a:p>
            <a:pPr algn="r"/>
            <a:r>
              <a:rPr lang="en-US" sz="4800" spc="-300">
                <a:solidFill>
                  <a:schemeClr val="tx1">
                    <a:lumMod val="65000"/>
                    <a:lumOff val="35000"/>
                  </a:schemeClr>
                </a:solidFill>
                <a:latin typeface="+mj-lt"/>
              </a:rPr>
              <a:t>Talk about</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ou visionary</a:t>
            </a:r>
            <a:endParaRPr lang="en-ID" sz="4800" spc="-300">
              <a:solidFill>
                <a:schemeClr val="tx1">
                  <a:lumMod val="65000"/>
                  <a:lumOff val="35000"/>
                </a:schemeClr>
              </a:solidFill>
              <a:latin typeface="+mj-lt"/>
            </a:endParaRPr>
          </a:p>
        </p:txBody>
      </p:sp>
      <p:sp>
        <p:nvSpPr>
          <p:cNvPr id="6" name="TextBox 5">
            <a:extLst>
              <a:ext uri="{FF2B5EF4-FFF2-40B4-BE49-F238E27FC236}">
                <a16:creationId xmlns:a16="http://schemas.microsoft.com/office/drawing/2014/main" id="{72E78212-8875-4D79-A5DC-E4A14F9862B1}"/>
              </a:ext>
            </a:extLst>
          </p:cNvPr>
          <p:cNvSpPr txBox="1"/>
          <p:nvPr/>
        </p:nvSpPr>
        <p:spPr>
          <a:xfrm flipH="1">
            <a:off x="6415313" y="4214744"/>
            <a:ext cx="4975480" cy="1034899"/>
          </a:xfrm>
          <a:prstGeom prst="rect">
            <a:avLst/>
          </a:prstGeom>
          <a:noFill/>
        </p:spPr>
        <p:txBody>
          <a:bodyPr wrap="square" rtlCol="0">
            <a:spAutoFit/>
          </a:bodyPr>
          <a:lstStyle/>
          <a:p>
            <a:pPr algn="r">
              <a:lnSpc>
                <a:spcPct val="150000"/>
              </a:lnSpc>
            </a:pPr>
            <a:r>
              <a:rPr lang="en-US" sz="1400">
                <a:solidFill>
                  <a:schemeClr val="bg1">
                    <a:lumMod val="65000"/>
                  </a:schemeClr>
                </a:solidFill>
              </a:rPr>
              <a:t>adipiscing elit maecenas porttitor congue massa fusce posuere magna sed pulvinar ultricies purus lectus malesuada libero amet commodo</a:t>
            </a:r>
          </a:p>
        </p:txBody>
      </p:sp>
      <p:grpSp>
        <p:nvGrpSpPr>
          <p:cNvPr id="7" name="Group 6">
            <a:extLst>
              <a:ext uri="{FF2B5EF4-FFF2-40B4-BE49-F238E27FC236}">
                <a16:creationId xmlns:a16="http://schemas.microsoft.com/office/drawing/2014/main" id="{124558EE-70A8-4C1F-9ABD-CD420D3A86F5}"/>
              </a:ext>
            </a:extLst>
          </p:cNvPr>
          <p:cNvGrpSpPr/>
          <p:nvPr/>
        </p:nvGrpSpPr>
        <p:grpSpPr>
          <a:xfrm flipH="1">
            <a:off x="10134600" y="5413523"/>
            <a:ext cx="1197666" cy="283710"/>
            <a:chOff x="1100947" y="5674312"/>
            <a:chExt cx="1501750" cy="283710"/>
          </a:xfrm>
        </p:grpSpPr>
        <p:sp>
          <p:nvSpPr>
            <p:cNvPr id="8" name="Rectangle: Rounded Corners 7">
              <a:extLst>
                <a:ext uri="{FF2B5EF4-FFF2-40B4-BE49-F238E27FC236}">
                  <a16:creationId xmlns:a16="http://schemas.microsoft.com/office/drawing/2014/main" id="{AE26ECCC-E0CA-40E3-9166-46A96A1D87F2}"/>
                </a:ext>
              </a:extLst>
            </p:cNvPr>
            <p:cNvSpPr/>
            <p:nvPr/>
          </p:nvSpPr>
          <p:spPr>
            <a:xfrm>
              <a:off x="1100947" y="5674312"/>
              <a:ext cx="1501750" cy="283710"/>
            </a:xfrm>
            <a:prstGeom prst="roundRect">
              <a:avLst>
                <a:gd name="adj" fmla="val 27618"/>
              </a:avLst>
            </a:prstGeom>
            <a:gradFill>
              <a:gsLst>
                <a:gs pos="0">
                  <a:schemeClr val="accent2"/>
                </a:gs>
                <a:gs pos="100000">
                  <a:schemeClr val="accent1"/>
                </a:gs>
              </a:gsLst>
              <a:lin ang="36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ID"/>
            </a:p>
          </p:txBody>
        </p:sp>
        <p:sp>
          <p:nvSpPr>
            <p:cNvPr id="9" name="TextBox 8">
              <a:extLst>
                <a:ext uri="{FF2B5EF4-FFF2-40B4-BE49-F238E27FC236}">
                  <a16:creationId xmlns:a16="http://schemas.microsoft.com/office/drawing/2014/main" id="{0DC1D8A7-6C54-4192-9144-54275664F97F}"/>
                </a:ext>
              </a:extLst>
            </p:cNvPr>
            <p:cNvSpPr txBox="1"/>
            <p:nvPr/>
          </p:nvSpPr>
          <p:spPr>
            <a:xfrm>
              <a:off x="1205405" y="5677667"/>
              <a:ext cx="1292832" cy="276999"/>
            </a:xfrm>
            <a:prstGeom prst="rect">
              <a:avLst/>
            </a:prstGeom>
            <a:noFill/>
          </p:spPr>
          <p:txBody>
            <a:bodyPr wrap="none" rtlCol="0" anchor="b">
              <a:spAutoFit/>
            </a:bodyPr>
            <a:lstStyle/>
            <a:p>
              <a:pPr algn="r"/>
              <a:r>
                <a:rPr lang="en-US" sz="1200">
                  <a:solidFill>
                    <a:schemeClr val="bg1"/>
                  </a:solidFill>
                </a:rPr>
                <a:t>learn more</a:t>
              </a:r>
            </a:p>
          </p:txBody>
        </p:sp>
      </p:grpSp>
      <p:sp>
        <p:nvSpPr>
          <p:cNvPr id="11" name="TextBox 10">
            <a:extLst>
              <a:ext uri="{FF2B5EF4-FFF2-40B4-BE49-F238E27FC236}">
                <a16:creationId xmlns:a16="http://schemas.microsoft.com/office/drawing/2014/main" id="{0E6625BF-CEE9-4149-B714-7088F465A70E}"/>
              </a:ext>
            </a:extLst>
          </p:cNvPr>
          <p:cNvSpPr txBox="1"/>
          <p:nvPr/>
        </p:nvSpPr>
        <p:spPr>
          <a:xfrm>
            <a:off x="2431829" y="1415776"/>
            <a:ext cx="2583318" cy="2862322"/>
          </a:xfrm>
          <a:prstGeom prst="rect">
            <a:avLst/>
          </a:prstGeom>
          <a:noFill/>
        </p:spPr>
        <p:txBody>
          <a:bodyPr wrap="square" rtlCol="0">
            <a:spAutoFit/>
          </a:bodyPr>
          <a:lstStyle>
            <a:defPPr>
              <a:defRPr lang="en-US"/>
            </a:defPPr>
            <a:lvl1pPr algn="r">
              <a:defRPr sz="4800" spc="-300">
                <a:solidFill>
                  <a:schemeClr val="tx1">
                    <a:lumMod val="65000"/>
                    <a:lumOff val="35000"/>
                  </a:schemeClr>
                </a:solidFill>
                <a:latin typeface="+mj-lt"/>
              </a:defRPr>
            </a:lvl1pPr>
          </a:lstStyle>
          <a:p>
            <a:r>
              <a:rPr lang="en-ID" sz="3600"/>
              <a:t>Nunc </a:t>
            </a:r>
            <a:r>
              <a:rPr lang="en-ID" sz="3600" dirty="0"/>
              <a:t>viverra </a:t>
            </a:r>
            <a:r>
              <a:rPr lang="en-ID" sz="3600"/>
              <a:t>imperdiet enim Fusce est </a:t>
            </a:r>
            <a:r>
              <a:rPr lang="en-ID" sz="3600" dirty="0"/>
              <a:t>Vivamus </a:t>
            </a:r>
            <a:r>
              <a:rPr lang="en-ID" sz="3600"/>
              <a:t>a tellus</a:t>
            </a:r>
            <a:endParaRPr lang="en-ID" sz="3600" dirty="0"/>
          </a:p>
        </p:txBody>
      </p:sp>
    </p:spTree>
    <p:extLst>
      <p:ext uri="{BB962C8B-B14F-4D97-AF65-F5344CB8AC3E}">
        <p14:creationId xmlns:p14="http://schemas.microsoft.com/office/powerpoint/2010/main" val="289789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A1A5882-AC59-450E-AA8B-BC0F82FD2055}"/>
              </a:ext>
            </a:extLst>
          </p:cNvPr>
          <p:cNvSpPr>
            <a:spLocks noGrp="1"/>
          </p:cNvSpPr>
          <p:nvPr>
            <p:ph type="pic" sz="quarter" idx="10"/>
          </p:nvPr>
        </p:nvSpPr>
        <p:spPr/>
      </p:sp>
      <p:sp>
        <p:nvSpPr>
          <p:cNvPr id="4" name="Rectangle 3">
            <a:extLst>
              <a:ext uri="{FF2B5EF4-FFF2-40B4-BE49-F238E27FC236}">
                <a16:creationId xmlns:a16="http://schemas.microsoft.com/office/drawing/2014/main" id="{020A8B73-BE6F-4C86-BF97-61869EC01D37}"/>
              </a:ext>
            </a:extLst>
          </p:cNvPr>
          <p:cNvSpPr/>
          <p:nvPr/>
        </p:nvSpPr>
        <p:spPr>
          <a:xfrm>
            <a:off x="2873828" y="0"/>
            <a:ext cx="3497911" cy="287504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5" name="TextBox 4">
            <a:extLst>
              <a:ext uri="{FF2B5EF4-FFF2-40B4-BE49-F238E27FC236}">
                <a16:creationId xmlns:a16="http://schemas.microsoft.com/office/drawing/2014/main" id="{7739F32F-CE48-46D6-99CF-6ED6AAEB8501}"/>
              </a:ext>
            </a:extLst>
          </p:cNvPr>
          <p:cNvSpPr txBox="1"/>
          <p:nvPr/>
        </p:nvSpPr>
        <p:spPr>
          <a:xfrm>
            <a:off x="821984" y="283361"/>
            <a:ext cx="3091039" cy="2308324"/>
          </a:xfrm>
          <a:prstGeom prst="rect">
            <a:avLst/>
          </a:prstGeom>
          <a:noFill/>
        </p:spPr>
        <p:txBody>
          <a:bodyPr wrap="none" rtlCol="0">
            <a:spAutoFit/>
          </a:bodyPr>
          <a:lstStyle/>
          <a:p>
            <a:pPr algn="r"/>
            <a:r>
              <a:rPr lang="en-US" sz="4800" spc="-300">
                <a:solidFill>
                  <a:schemeClr val="tx1">
                    <a:lumMod val="65000"/>
                    <a:lumOff val="35000"/>
                  </a:schemeClr>
                </a:solidFill>
                <a:latin typeface="+mj-lt"/>
              </a:rPr>
              <a:t>mission</a:t>
            </a:r>
            <a:br>
              <a:rPr lang="en-US" sz="4800" spc="-300">
                <a:solidFill>
                  <a:schemeClr val="tx1">
                    <a:lumMod val="65000"/>
                    <a:lumOff val="35000"/>
                  </a:schemeClr>
                </a:solidFill>
                <a:latin typeface="+mj-lt"/>
              </a:rPr>
            </a:br>
            <a:r>
              <a:rPr lang="en-US" sz="4800" spc="-300">
                <a:solidFill>
                  <a:schemeClr val="tx1">
                    <a:lumMod val="65000"/>
                    <a:lumOff val="35000"/>
                  </a:schemeClr>
                </a:solidFill>
                <a:latin typeface="+mj-lt"/>
              </a:rPr>
              <a:t>how to get </a:t>
            </a:r>
          </a:p>
          <a:p>
            <a:pPr algn="r"/>
            <a:r>
              <a:rPr lang="en-US" sz="4800" spc="-300">
                <a:solidFill>
                  <a:schemeClr val="tx1">
                    <a:lumMod val="65000"/>
                    <a:lumOff val="35000"/>
                  </a:schemeClr>
                </a:solidFill>
                <a:latin typeface="+mj-lt"/>
              </a:rPr>
              <a:t>target</a:t>
            </a:r>
            <a:endParaRPr lang="en-ID" sz="4800" spc="-300">
              <a:solidFill>
                <a:schemeClr val="tx1">
                  <a:lumMod val="65000"/>
                  <a:lumOff val="35000"/>
                </a:schemeClr>
              </a:solidFill>
              <a:latin typeface="+mj-lt"/>
            </a:endParaRPr>
          </a:p>
        </p:txBody>
      </p:sp>
      <p:sp>
        <p:nvSpPr>
          <p:cNvPr id="12" name="Rectangle 11">
            <a:extLst>
              <a:ext uri="{FF2B5EF4-FFF2-40B4-BE49-F238E27FC236}">
                <a16:creationId xmlns:a16="http://schemas.microsoft.com/office/drawing/2014/main" id="{E4B63424-7DFF-436F-9E35-7C0346F77724}"/>
              </a:ext>
            </a:extLst>
          </p:cNvPr>
          <p:cNvSpPr/>
          <p:nvPr/>
        </p:nvSpPr>
        <p:spPr>
          <a:xfrm>
            <a:off x="2873828" y="3362819"/>
            <a:ext cx="553791" cy="553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11" name="TextBox 10">
            <a:extLst>
              <a:ext uri="{FF2B5EF4-FFF2-40B4-BE49-F238E27FC236}">
                <a16:creationId xmlns:a16="http://schemas.microsoft.com/office/drawing/2014/main" id="{95F7BBBC-A2B3-4743-BF89-E8A7D57D530F}"/>
              </a:ext>
            </a:extLst>
          </p:cNvPr>
          <p:cNvSpPr txBox="1"/>
          <p:nvPr/>
        </p:nvSpPr>
        <p:spPr>
          <a:xfrm>
            <a:off x="3150724" y="3967750"/>
            <a:ext cx="3627890" cy="708143"/>
          </a:xfrm>
          <a:prstGeom prst="rect">
            <a:avLst/>
          </a:prstGeom>
          <a:noFill/>
        </p:spPr>
        <p:txBody>
          <a:bodyPr wrap="square" rtlCol="0">
            <a:spAutoFit/>
          </a:bodyPr>
          <a:lstStyle/>
          <a:p>
            <a:pPr>
              <a:lnSpc>
                <a:spcPct val="150000"/>
              </a:lnSpc>
            </a:pPr>
            <a:r>
              <a:rPr lang="en-US" sz="1400">
                <a:solidFill>
                  <a:schemeClr val="bg1">
                    <a:lumMod val="65000"/>
                  </a:schemeClr>
                </a:solidFill>
              </a:rPr>
              <a:t>adipiscing elit maecenas porttitor congue massa fusce posuere magna</a:t>
            </a:r>
          </a:p>
        </p:txBody>
      </p:sp>
      <p:sp>
        <p:nvSpPr>
          <p:cNvPr id="13" name="TextBox 12">
            <a:extLst>
              <a:ext uri="{FF2B5EF4-FFF2-40B4-BE49-F238E27FC236}">
                <a16:creationId xmlns:a16="http://schemas.microsoft.com/office/drawing/2014/main" id="{FE3AF99B-C0A2-4909-B263-62C35199300D}"/>
              </a:ext>
            </a:extLst>
          </p:cNvPr>
          <p:cNvSpPr txBox="1"/>
          <p:nvPr/>
        </p:nvSpPr>
        <p:spPr>
          <a:xfrm>
            <a:off x="3150723" y="3380448"/>
            <a:ext cx="1532792" cy="510396"/>
          </a:xfrm>
          <a:prstGeom prst="rect">
            <a:avLst/>
          </a:prstGeom>
          <a:noFill/>
        </p:spPr>
        <p:txBody>
          <a:bodyPr wrap="none" rtlCol="0">
            <a:spAutoFit/>
          </a:bodyPr>
          <a:lstStyle/>
          <a:p>
            <a:pPr>
              <a:lnSpc>
                <a:spcPct val="150000"/>
              </a:lnSpc>
            </a:pPr>
            <a:r>
              <a:rPr lang="en-US" sz="2000">
                <a:solidFill>
                  <a:schemeClr val="tx1">
                    <a:lumMod val="65000"/>
                    <a:lumOff val="35000"/>
                  </a:schemeClr>
                </a:solidFill>
                <a:latin typeface="+mj-lt"/>
              </a:rPr>
              <a:t>Insert tittle</a:t>
            </a:r>
          </a:p>
        </p:txBody>
      </p:sp>
      <p:sp>
        <p:nvSpPr>
          <p:cNvPr id="16" name="Rectangle 15">
            <a:extLst>
              <a:ext uri="{FF2B5EF4-FFF2-40B4-BE49-F238E27FC236}">
                <a16:creationId xmlns:a16="http://schemas.microsoft.com/office/drawing/2014/main" id="{523A7371-6209-4E83-86D9-FB998EC3A1BB}"/>
              </a:ext>
            </a:extLst>
          </p:cNvPr>
          <p:cNvSpPr/>
          <p:nvPr/>
        </p:nvSpPr>
        <p:spPr>
          <a:xfrm>
            <a:off x="2873828" y="4715369"/>
            <a:ext cx="553791" cy="553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17" name="TextBox 16">
            <a:extLst>
              <a:ext uri="{FF2B5EF4-FFF2-40B4-BE49-F238E27FC236}">
                <a16:creationId xmlns:a16="http://schemas.microsoft.com/office/drawing/2014/main" id="{856EBABC-17FD-494A-8C58-E32FE736A487}"/>
              </a:ext>
            </a:extLst>
          </p:cNvPr>
          <p:cNvSpPr txBox="1"/>
          <p:nvPr/>
        </p:nvSpPr>
        <p:spPr>
          <a:xfrm>
            <a:off x="3150724" y="5320300"/>
            <a:ext cx="3627890" cy="708143"/>
          </a:xfrm>
          <a:prstGeom prst="rect">
            <a:avLst/>
          </a:prstGeom>
          <a:noFill/>
        </p:spPr>
        <p:txBody>
          <a:bodyPr wrap="square" rtlCol="0">
            <a:spAutoFit/>
          </a:bodyPr>
          <a:lstStyle/>
          <a:p>
            <a:pPr>
              <a:lnSpc>
                <a:spcPct val="150000"/>
              </a:lnSpc>
            </a:pPr>
            <a:r>
              <a:rPr lang="en-US" sz="1400">
                <a:solidFill>
                  <a:schemeClr val="bg1">
                    <a:lumMod val="65000"/>
                  </a:schemeClr>
                </a:solidFill>
              </a:rPr>
              <a:t>adipiscing elit maecenas porttitor congue massa fusce posuere magna</a:t>
            </a:r>
          </a:p>
        </p:txBody>
      </p:sp>
      <p:sp>
        <p:nvSpPr>
          <p:cNvPr id="18" name="TextBox 17">
            <a:extLst>
              <a:ext uri="{FF2B5EF4-FFF2-40B4-BE49-F238E27FC236}">
                <a16:creationId xmlns:a16="http://schemas.microsoft.com/office/drawing/2014/main" id="{DFE82DB8-1077-4F3F-8A17-CB6A505E81DA}"/>
              </a:ext>
            </a:extLst>
          </p:cNvPr>
          <p:cNvSpPr txBox="1"/>
          <p:nvPr/>
        </p:nvSpPr>
        <p:spPr>
          <a:xfrm>
            <a:off x="3150723" y="4732998"/>
            <a:ext cx="1532792" cy="510396"/>
          </a:xfrm>
          <a:prstGeom prst="rect">
            <a:avLst/>
          </a:prstGeom>
          <a:noFill/>
        </p:spPr>
        <p:txBody>
          <a:bodyPr wrap="none" rtlCol="0">
            <a:spAutoFit/>
          </a:bodyPr>
          <a:lstStyle/>
          <a:p>
            <a:pPr>
              <a:lnSpc>
                <a:spcPct val="150000"/>
              </a:lnSpc>
            </a:pPr>
            <a:r>
              <a:rPr lang="en-US" sz="2000">
                <a:solidFill>
                  <a:schemeClr val="tx1">
                    <a:lumMod val="65000"/>
                    <a:lumOff val="35000"/>
                  </a:schemeClr>
                </a:solidFill>
                <a:latin typeface="+mj-lt"/>
              </a:rPr>
              <a:t>Insert tittle</a:t>
            </a:r>
          </a:p>
        </p:txBody>
      </p:sp>
      <p:sp>
        <p:nvSpPr>
          <p:cNvPr id="27" name="Rectangle 26">
            <a:extLst>
              <a:ext uri="{FF2B5EF4-FFF2-40B4-BE49-F238E27FC236}">
                <a16:creationId xmlns:a16="http://schemas.microsoft.com/office/drawing/2014/main" id="{40A46EC0-3DD4-4622-B761-548E292F7CE5}"/>
              </a:ext>
            </a:extLst>
          </p:cNvPr>
          <p:cNvSpPr/>
          <p:nvPr/>
        </p:nvSpPr>
        <p:spPr>
          <a:xfrm>
            <a:off x="7508487" y="3362819"/>
            <a:ext cx="553791" cy="553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28" name="TextBox 27">
            <a:extLst>
              <a:ext uri="{FF2B5EF4-FFF2-40B4-BE49-F238E27FC236}">
                <a16:creationId xmlns:a16="http://schemas.microsoft.com/office/drawing/2014/main" id="{4D5B1EFA-232E-4701-B76D-C5E9EAD821BF}"/>
              </a:ext>
            </a:extLst>
          </p:cNvPr>
          <p:cNvSpPr txBox="1"/>
          <p:nvPr/>
        </p:nvSpPr>
        <p:spPr>
          <a:xfrm>
            <a:off x="7785383" y="3967750"/>
            <a:ext cx="3627890" cy="708143"/>
          </a:xfrm>
          <a:prstGeom prst="rect">
            <a:avLst/>
          </a:prstGeom>
          <a:noFill/>
        </p:spPr>
        <p:txBody>
          <a:bodyPr wrap="square" rtlCol="0">
            <a:spAutoFit/>
          </a:bodyPr>
          <a:lstStyle/>
          <a:p>
            <a:pPr>
              <a:lnSpc>
                <a:spcPct val="150000"/>
              </a:lnSpc>
            </a:pPr>
            <a:r>
              <a:rPr lang="en-US" sz="1400">
                <a:solidFill>
                  <a:schemeClr val="bg1">
                    <a:lumMod val="65000"/>
                  </a:schemeClr>
                </a:solidFill>
              </a:rPr>
              <a:t>adipiscing elit maecenas porttitor congue massa fusce posuere magna</a:t>
            </a:r>
          </a:p>
        </p:txBody>
      </p:sp>
      <p:sp>
        <p:nvSpPr>
          <p:cNvPr id="29" name="TextBox 28">
            <a:extLst>
              <a:ext uri="{FF2B5EF4-FFF2-40B4-BE49-F238E27FC236}">
                <a16:creationId xmlns:a16="http://schemas.microsoft.com/office/drawing/2014/main" id="{3F25CFBC-3E65-4270-B98C-77D4A425B219}"/>
              </a:ext>
            </a:extLst>
          </p:cNvPr>
          <p:cNvSpPr txBox="1"/>
          <p:nvPr/>
        </p:nvSpPr>
        <p:spPr>
          <a:xfrm>
            <a:off x="7785382" y="3380448"/>
            <a:ext cx="1532792" cy="510396"/>
          </a:xfrm>
          <a:prstGeom prst="rect">
            <a:avLst/>
          </a:prstGeom>
          <a:noFill/>
        </p:spPr>
        <p:txBody>
          <a:bodyPr wrap="none" rtlCol="0">
            <a:spAutoFit/>
          </a:bodyPr>
          <a:lstStyle/>
          <a:p>
            <a:pPr>
              <a:lnSpc>
                <a:spcPct val="150000"/>
              </a:lnSpc>
            </a:pPr>
            <a:r>
              <a:rPr lang="en-US" sz="2000">
                <a:solidFill>
                  <a:schemeClr val="tx1">
                    <a:lumMod val="65000"/>
                    <a:lumOff val="35000"/>
                  </a:schemeClr>
                </a:solidFill>
                <a:latin typeface="+mj-lt"/>
              </a:rPr>
              <a:t>Insert tittle</a:t>
            </a:r>
          </a:p>
        </p:txBody>
      </p:sp>
      <p:sp>
        <p:nvSpPr>
          <p:cNvPr id="24" name="Rectangle 23">
            <a:extLst>
              <a:ext uri="{FF2B5EF4-FFF2-40B4-BE49-F238E27FC236}">
                <a16:creationId xmlns:a16="http://schemas.microsoft.com/office/drawing/2014/main" id="{67AB9AD6-0D9C-4D8B-83E3-4B0DB59DCFA8}"/>
              </a:ext>
            </a:extLst>
          </p:cNvPr>
          <p:cNvSpPr/>
          <p:nvPr/>
        </p:nvSpPr>
        <p:spPr>
          <a:xfrm>
            <a:off x="7508487" y="4715369"/>
            <a:ext cx="553791" cy="553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a:p>
        </p:txBody>
      </p:sp>
      <p:sp>
        <p:nvSpPr>
          <p:cNvPr id="25" name="TextBox 24">
            <a:extLst>
              <a:ext uri="{FF2B5EF4-FFF2-40B4-BE49-F238E27FC236}">
                <a16:creationId xmlns:a16="http://schemas.microsoft.com/office/drawing/2014/main" id="{0F722884-14D6-4271-A778-B604536039E4}"/>
              </a:ext>
            </a:extLst>
          </p:cNvPr>
          <p:cNvSpPr txBox="1"/>
          <p:nvPr/>
        </p:nvSpPr>
        <p:spPr>
          <a:xfrm>
            <a:off x="7785383" y="5320300"/>
            <a:ext cx="3627890" cy="708143"/>
          </a:xfrm>
          <a:prstGeom prst="rect">
            <a:avLst/>
          </a:prstGeom>
          <a:noFill/>
        </p:spPr>
        <p:txBody>
          <a:bodyPr wrap="square" rtlCol="0">
            <a:spAutoFit/>
          </a:bodyPr>
          <a:lstStyle/>
          <a:p>
            <a:pPr>
              <a:lnSpc>
                <a:spcPct val="150000"/>
              </a:lnSpc>
            </a:pPr>
            <a:r>
              <a:rPr lang="en-US" sz="1400">
                <a:solidFill>
                  <a:schemeClr val="bg1">
                    <a:lumMod val="65000"/>
                  </a:schemeClr>
                </a:solidFill>
              </a:rPr>
              <a:t>adipiscing elit maecenas porttitor congue massa fusce posuere magna</a:t>
            </a:r>
          </a:p>
        </p:txBody>
      </p:sp>
      <p:sp>
        <p:nvSpPr>
          <p:cNvPr id="26" name="TextBox 25">
            <a:extLst>
              <a:ext uri="{FF2B5EF4-FFF2-40B4-BE49-F238E27FC236}">
                <a16:creationId xmlns:a16="http://schemas.microsoft.com/office/drawing/2014/main" id="{8DD61076-D608-4E2A-94E0-FB7EA0834EE4}"/>
              </a:ext>
            </a:extLst>
          </p:cNvPr>
          <p:cNvSpPr txBox="1"/>
          <p:nvPr/>
        </p:nvSpPr>
        <p:spPr>
          <a:xfrm>
            <a:off x="7785382" y="4732998"/>
            <a:ext cx="1532792" cy="510396"/>
          </a:xfrm>
          <a:prstGeom prst="rect">
            <a:avLst/>
          </a:prstGeom>
          <a:noFill/>
        </p:spPr>
        <p:txBody>
          <a:bodyPr wrap="none" rtlCol="0">
            <a:spAutoFit/>
          </a:bodyPr>
          <a:lstStyle/>
          <a:p>
            <a:pPr>
              <a:lnSpc>
                <a:spcPct val="150000"/>
              </a:lnSpc>
            </a:pPr>
            <a:r>
              <a:rPr lang="en-US" sz="2000">
                <a:solidFill>
                  <a:schemeClr val="tx1">
                    <a:lumMod val="65000"/>
                    <a:lumOff val="35000"/>
                  </a:schemeClr>
                </a:solidFill>
                <a:latin typeface="+mj-lt"/>
              </a:rPr>
              <a:t>Insert tittle</a:t>
            </a:r>
          </a:p>
        </p:txBody>
      </p:sp>
    </p:spTree>
    <p:extLst>
      <p:ext uri="{BB962C8B-B14F-4D97-AF65-F5344CB8AC3E}">
        <p14:creationId xmlns:p14="http://schemas.microsoft.com/office/powerpoint/2010/main" val="1149596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1994</TotalTime>
  <Words>968</Words>
  <Application>Microsoft Office PowerPoint</Application>
  <PresentationFormat>Widescreen</PresentationFormat>
  <Paragraphs>182</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Century Gothic</vt:lpstr>
      <vt:lpstr>FontAwesome</vt:lpstr>
      <vt:lpstr>Museo 500</vt:lpstr>
      <vt:lpstr>Objectivity Medium</vt:lpstr>
      <vt:lpstr>Poppins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Wolverine</cp:lastModifiedBy>
  <cp:revision>74</cp:revision>
  <dcterms:created xsi:type="dcterms:W3CDTF">2018-11-06T00:42:49Z</dcterms:created>
  <dcterms:modified xsi:type="dcterms:W3CDTF">2019-10-08T16:55:16Z</dcterms:modified>
</cp:coreProperties>
</file>