
<file path=[Content_Types].xml><?xml version="1.0" encoding="utf-8"?>
<Types xmlns="http://schemas.openxmlformats.org/package/2006/content-types">
  <Default Extension="jpe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60" r:id="rId4"/>
    <p:sldId id="262" r:id="rId5"/>
    <p:sldId id="263" r:id="rId6"/>
    <p:sldId id="264" r:id="rId7"/>
    <p:sldId id="265" r:id="rId8"/>
    <p:sldId id="261" r:id="rId9"/>
    <p:sldId id="267" r:id="rId10"/>
    <p:sldId id="269" r:id="rId11"/>
    <p:sldId id="270" r:id="rId12"/>
    <p:sldId id="274" r:id="rId13"/>
    <p:sldId id="275" r:id="rId14"/>
    <p:sldId id="284" r:id="rId15"/>
    <p:sldId id="288" r:id="rId16"/>
    <p:sldId id="292"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994" autoAdjust="0"/>
    <p:restoredTop sz="94660"/>
  </p:normalViewPr>
  <p:slideViewPr>
    <p:cSldViewPr snapToGrid="0" showGuides="1">
      <p:cViewPr>
        <p:scale>
          <a:sx n="156" d="100"/>
          <a:sy n="156" d="100"/>
        </p:scale>
        <p:origin x="116" y="21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depthPercent val="100"/>
      <c:rAngAx val="0"/>
    </c:view3D>
    <c:floor>
      <c:thickness val="0"/>
      <c:spPr>
        <a:noFill/>
        <a:ln w="9525" cap="flat" cmpd="sng" algn="ctr">
          <a:solidFill>
            <a:schemeClr val="tx1">
              <a:lumMod val="15000"/>
              <a:lumOff val="85000"/>
            </a:schemeClr>
          </a:solidFill>
          <a:round/>
        </a:ln>
        <a:effectLst/>
        <a:sp3d contourW="9525">
          <a:contourClr>
            <a:schemeClr val="tx1">
              <a:lumMod val="15000"/>
              <a:lumOff val="85000"/>
            </a:schemeClr>
          </a:contourClr>
        </a:sp3d>
      </c:spPr>
    </c:floor>
    <c:sideWall>
      <c:thickness val="0"/>
      <c:spPr>
        <a:noFill/>
        <a:ln>
          <a:noFill/>
        </a:ln>
        <a:effectLst/>
        <a:sp3d/>
      </c:spPr>
    </c:sideWall>
    <c:backWall>
      <c:thickness val="0"/>
      <c:spPr>
        <a:noFill/>
        <a:ln>
          <a:noFill/>
        </a:ln>
        <a:effectLst/>
        <a:sp3d/>
      </c:spPr>
    </c:backWall>
    <c:plotArea>
      <c:layout/>
      <c:area3DChart>
        <c:grouping val="stacked"/>
        <c:varyColors val="0"/>
        <c:ser>
          <c:idx val="0"/>
          <c:order val="0"/>
          <c:tx>
            <c:strRef>
              <c:f>Sheet1!$B$1</c:f>
              <c:strCache>
                <c:ptCount val="1"/>
                <c:pt idx="0">
                  <c:v>Series 1</c:v>
                </c:pt>
              </c:strCache>
            </c:strRef>
          </c:tx>
          <c:spPr>
            <a:solidFill>
              <a:schemeClr val="accent1"/>
            </a:solidFill>
            <a:ln>
              <a:noFill/>
            </a:ln>
            <a:effectLst/>
            <a:sp3d/>
          </c:spPr>
          <c:cat>
            <c:numRef>
              <c:f>Sheet1!$A$2:$A$6</c:f>
              <c:numCache>
                <c:formatCode>m/d/yyyy</c:formatCode>
                <c:ptCount val="5"/>
                <c:pt idx="0">
                  <c:v>37261</c:v>
                </c:pt>
                <c:pt idx="1">
                  <c:v>37262</c:v>
                </c:pt>
                <c:pt idx="2">
                  <c:v>37263</c:v>
                </c:pt>
                <c:pt idx="3">
                  <c:v>37264</c:v>
                </c:pt>
                <c:pt idx="4">
                  <c:v>37265</c:v>
                </c:pt>
              </c:numCache>
            </c:numRef>
          </c:cat>
          <c:val>
            <c:numRef>
              <c:f>Sheet1!$B$2:$B$6</c:f>
              <c:numCache>
                <c:formatCode>General</c:formatCode>
                <c:ptCount val="5"/>
                <c:pt idx="0">
                  <c:v>32</c:v>
                </c:pt>
                <c:pt idx="1">
                  <c:v>32</c:v>
                </c:pt>
                <c:pt idx="2">
                  <c:v>28</c:v>
                </c:pt>
                <c:pt idx="3">
                  <c:v>12</c:v>
                </c:pt>
                <c:pt idx="4">
                  <c:v>15</c:v>
                </c:pt>
              </c:numCache>
            </c:numRef>
          </c:val>
          <c:extLst>
            <c:ext xmlns:c16="http://schemas.microsoft.com/office/drawing/2014/chart" uri="{C3380CC4-5D6E-409C-BE32-E72D297353CC}">
              <c16:uniqueId val="{00000000-2B88-40AA-AD15-34588D7A5049}"/>
            </c:ext>
          </c:extLst>
        </c:ser>
        <c:ser>
          <c:idx val="1"/>
          <c:order val="1"/>
          <c:tx>
            <c:strRef>
              <c:f>Sheet1!$C$1</c:f>
              <c:strCache>
                <c:ptCount val="1"/>
                <c:pt idx="0">
                  <c:v>Series 2</c:v>
                </c:pt>
              </c:strCache>
            </c:strRef>
          </c:tx>
          <c:spPr>
            <a:solidFill>
              <a:schemeClr val="tx1">
                <a:lumMod val="85000"/>
                <a:lumOff val="15000"/>
              </a:schemeClr>
            </a:solidFill>
            <a:ln>
              <a:noFill/>
            </a:ln>
            <a:effectLst/>
            <a:sp3d/>
          </c:spPr>
          <c:cat>
            <c:numRef>
              <c:f>Sheet1!$A$2:$A$6</c:f>
              <c:numCache>
                <c:formatCode>m/d/yyyy</c:formatCode>
                <c:ptCount val="5"/>
                <c:pt idx="0">
                  <c:v>37261</c:v>
                </c:pt>
                <c:pt idx="1">
                  <c:v>37262</c:v>
                </c:pt>
                <c:pt idx="2">
                  <c:v>37263</c:v>
                </c:pt>
                <c:pt idx="3">
                  <c:v>37264</c:v>
                </c:pt>
                <c:pt idx="4">
                  <c:v>37265</c:v>
                </c:pt>
              </c:numCache>
            </c:numRef>
          </c:cat>
          <c:val>
            <c:numRef>
              <c:f>Sheet1!$C$2:$C$6</c:f>
              <c:numCache>
                <c:formatCode>General</c:formatCode>
                <c:ptCount val="5"/>
                <c:pt idx="0">
                  <c:v>12</c:v>
                </c:pt>
                <c:pt idx="1">
                  <c:v>12</c:v>
                </c:pt>
                <c:pt idx="2">
                  <c:v>12</c:v>
                </c:pt>
                <c:pt idx="3">
                  <c:v>21</c:v>
                </c:pt>
                <c:pt idx="4">
                  <c:v>28</c:v>
                </c:pt>
              </c:numCache>
            </c:numRef>
          </c:val>
          <c:extLst>
            <c:ext xmlns:c16="http://schemas.microsoft.com/office/drawing/2014/chart" uri="{C3380CC4-5D6E-409C-BE32-E72D297353CC}">
              <c16:uniqueId val="{00000001-2B88-40AA-AD15-34588D7A5049}"/>
            </c:ext>
          </c:extLst>
        </c:ser>
        <c:dLbls>
          <c:showLegendKey val="0"/>
          <c:showVal val="0"/>
          <c:showCatName val="0"/>
          <c:showSerName val="0"/>
          <c:showPercent val="0"/>
          <c:showBubbleSize val="0"/>
        </c:dLbls>
        <c:axId val="948109088"/>
        <c:axId val="948108000"/>
        <c:axId val="0"/>
      </c:area3DChart>
      <c:dateAx>
        <c:axId val="948109088"/>
        <c:scaling>
          <c:orientation val="minMax"/>
        </c:scaling>
        <c:delete val="0"/>
        <c:axPos val="b"/>
        <c:numFmt formatCode="m/d/yyyy"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948108000"/>
        <c:crosses val="autoZero"/>
        <c:auto val="1"/>
        <c:lblOffset val="100"/>
        <c:baseTimeUnit val="days"/>
      </c:dateAx>
      <c:valAx>
        <c:axId val="94810800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948109088"/>
        <c:crosses val="autoZero"/>
        <c:crossBetween val="midCat"/>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zero"/>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7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ln w="9525" cap="flat" cmpd="sng" algn="ctr">
        <a:solidFill>
          <a:schemeClr val="tx1">
            <a:lumMod val="15000"/>
            <a:lumOff val="85000"/>
          </a:schemeClr>
        </a:solidFill>
        <a:round/>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2019BC0A-C74C-4508-BA8E-E8455A2AF073}" type="datetimeFigureOut">
              <a:rPr lang="en-US" smtClean="0"/>
              <a:t>10/8/2019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B86D35-A538-4991-9C1A-402ABF8FA380}" type="slidenum">
              <a:rPr lang="en-US" smtClean="0"/>
              <a:t>‹#›</a:t>
            </a:fld>
            <a:endParaRPr lang="en-US"/>
          </a:p>
        </p:txBody>
      </p:sp>
    </p:spTree>
    <p:extLst>
      <p:ext uri="{BB962C8B-B14F-4D97-AF65-F5344CB8AC3E}">
        <p14:creationId xmlns:p14="http://schemas.microsoft.com/office/powerpoint/2010/main" val="9823629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019BC0A-C74C-4508-BA8E-E8455A2AF073}" type="datetimeFigureOut">
              <a:rPr lang="en-US" smtClean="0"/>
              <a:t>10/8/2019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B86D35-A538-4991-9C1A-402ABF8FA380}" type="slidenum">
              <a:rPr lang="en-US" smtClean="0"/>
              <a:t>‹#›</a:t>
            </a:fld>
            <a:endParaRPr lang="en-US"/>
          </a:p>
        </p:txBody>
      </p:sp>
    </p:spTree>
    <p:extLst>
      <p:ext uri="{BB962C8B-B14F-4D97-AF65-F5344CB8AC3E}">
        <p14:creationId xmlns:p14="http://schemas.microsoft.com/office/powerpoint/2010/main" val="28129642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019BC0A-C74C-4508-BA8E-E8455A2AF073}" type="datetimeFigureOut">
              <a:rPr lang="en-US" smtClean="0"/>
              <a:t>10/8/2019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B86D35-A538-4991-9C1A-402ABF8FA380}" type="slidenum">
              <a:rPr lang="en-US" smtClean="0"/>
              <a:t>‹#›</a:t>
            </a:fld>
            <a:endParaRPr lang="en-US"/>
          </a:p>
        </p:txBody>
      </p:sp>
    </p:spTree>
    <p:extLst>
      <p:ext uri="{BB962C8B-B14F-4D97-AF65-F5344CB8AC3E}">
        <p14:creationId xmlns:p14="http://schemas.microsoft.com/office/powerpoint/2010/main" val="1759506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6" name="Picture Placeholder 6"/>
          <p:cNvSpPr>
            <a:spLocks noGrp="1"/>
          </p:cNvSpPr>
          <p:nvPr>
            <p:ph type="pic" sz="quarter" idx="10"/>
          </p:nvPr>
        </p:nvSpPr>
        <p:spPr>
          <a:xfrm>
            <a:off x="0" y="0"/>
            <a:ext cx="12192000" cy="6858000"/>
          </a:xfrm>
          <a:pattFill prst="solidDmnd">
            <a:fgClr>
              <a:schemeClr val="bg1">
                <a:lumMod val="85000"/>
              </a:schemeClr>
            </a:fgClr>
            <a:bgClr>
              <a:schemeClr val="bg1"/>
            </a:bgClr>
          </a:pattFill>
        </p:spPr>
        <p:txBody>
          <a:bodyPr anchor="ctr">
            <a:normAutofit/>
          </a:bodyPr>
          <a:lstStyle>
            <a:lvl1pPr algn="ctr">
              <a:defRPr sz="1600"/>
            </a:lvl1pPr>
          </a:lstStyle>
          <a:p>
            <a:endParaRPr lang="en-US"/>
          </a:p>
        </p:txBody>
      </p:sp>
    </p:spTree>
    <p:extLst>
      <p:ext uri="{BB962C8B-B14F-4D97-AF65-F5344CB8AC3E}">
        <p14:creationId xmlns:p14="http://schemas.microsoft.com/office/powerpoint/2010/main" val="13057147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8" name="Picture Placeholder 7"/>
          <p:cNvSpPr>
            <a:spLocks noGrp="1"/>
          </p:cNvSpPr>
          <p:nvPr>
            <p:ph type="pic" sz="quarter" idx="10"/>
          </p:nvPr>
        </p:nvSpPr>
        <p:spPr>
          <a:xfrm>
            <a:off x="0" y="1"/>
            <a:ext cx="12192000" cy="4122057"/>
          </a:xfrm>
          <a:custGeom>
            <a:avLst/>
            <a:gdLst>
              <a:gd name="connsiteX0" fmla="*/ 0 w 12192000"/>
              <a:gd name="connsiteY0" fmla="*/ 0 h 4122057"/>
              <a:gd name="connsiteX1" fmla="*/ 12192000 w 12192000"/>
              <a:gd name="connsiteY1" fmla="*/ 0 h 4122057"/>
              <a:gd name="connsiteX2" fmla="*/ 12192000 w 12192000"/>
              <a:gd name="connsiteY2" fmla="*/ 4122057 h 4122057"/>
              <a:gd name="connsiteX3" fmla="*/ 0 w 12192000"/>
              <a:gd name="connsiteY3" fmla="*/ 4122057 h 4122057"/>
            </a:gdLst>
            <a:ahLst/>
            <a:cxnLst>
              <a:cxn ang="0">
                <a:pos x="connsiteX0" y="connsiteY0"/>
              </a:cxn>
              <a:cxn ang="0">
                <a:pos x="connsiteX1" y="connsiteY1"/>
              </a:cxn>
              <a:cxn ang="0">
                <a:pos x="connsiteX2" y="connsiteY2"/>
              </a:cxn>
              <a:cxn ang="0">
                <a:pos x="connsiteX3" y="connsiteY3"/>
              </a:cxn>
            </a:cxnLst>
            <a:rect l="l" t="t" r="r" b="b"/>
            <a:pathLst>
              <a:path w="12192000" h="4122057">
                <a:moveTo>
                  <a:pt x="0" y="0"/>
                </a:moveTo>
                <a:lnTo>
                  <a:pt x="12192000" y="0"/>
                </a:lnTo>
                <a:lnTo>
                  <a:pt x="12192000" y="4122057"/>
                </a:lnTo>
                <a:lnTo>
                  <a:pt x="0" y="4122057"/>
                </a:lnTo>
                <a:close/>
              </a:path>
            </a:pathLst>
          </a:custGeom>
          <a:pattFill prst="solidDmnd">
            <a:fgClr>
              <a:schemeClr val="bg1">
                <a:lumMod val="85000"/>
              </a:schemeClr>
            </a:fgClr>
            <a:bgClr>
              <a:schemeClr val="bg1"/>
            </a:bgClr>
          </a:pattFill>
        </p:spPr>
        <p:txBody>
          <a:bodyPr wrap="square" anchor="ctr">
            <a:noAutofit/>
          </a:bodyPr>
          <a:lstStyle>
            <a:lvl1pPr algn="ctr">
              <a:defRPr sz="1600"/>
            </a:lvl1pPr>
          </a:lstStyle>
          <a:p>
            <a:endParaRPr lang="en-US"/>
          </a:p>
        </p:txBody>
      </p:sp>
    </p:spTree>
    <p:extLst>
      <p:ext uri="{BB962C8B-B14F-4D97-AF65-F5344CB8AC3E}">
        <p14:creationId xmlns:p14="http://schemas.microsoft.com/office/powerpoint/2010/main" val="25611687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8" name="Picture Placeholder 7"/>
          <p:cNvSpPr>
            <a:spLocks noGrp="1"/>
          </p:cNvSpPr>
          <p:nvPr>
            <p:ph type="pic" sz="quarter" idx="10"/>
          </p:nvPr>
        </p:nvSpPr>
        <p:spPr>
          <a:xfrm>
            <a:off x="4033168" y="1028700"/>
            <a:ext cx="3733800" cy="5829300"/>
          </a:xfrm>
          <a:custGeom>
            <a:avLst/>
            <a:gdLst>
              <a:gd name="connsiteX0" fmla="*/ 0 w 3733800"/>
              <a:gd name="connsiteY0" fmla="*/ 0 h 5829300"/>
              <a:gd name="connsiteX1" fmla="*/ 3733800 w 3733800"/>
              <a:gd name="connsiteY1" fmla="*/ 0 h 5829300"/>
              <a:gd name="connsiteX2" fmla="*/ 3733800 w 3733800"/>
              <a:gd name="connsiteY2" fmla="*/ 5829300 h 5829300"/>
              <a:gd name="connsiteX3" fmla="*/ 0 w 3733800"/>
              <a:gd name="connsiteY3" fmla="*/ 5829300 h 5829300"/>
            </a:gdLst>
            <a:ahLst/>
            <a:cxnLst>
              <a:cxn ang="0">
                <a:pos x="connsiteX0" y="connsiteY0"/>
              </a:cxn>
              <a:cxn ang="0">
                <a:pos x="connsiteX1" y="connsiteY1"/>
              </a:cxn>
              <a:cxn ang="0">
                <a:pos x="connsiteX2" y="connsiteY2"/>
              </a:cxn>
              <a:cxn ang="0">
                <a:pos x="connsiteX3" y="connsiteY3"/>
              </a:cxn>
            </a:cxnLst>
            <a:rect l="l" t="t" r="r" b="b"/>
            <a:pathLst>
              <a:path w="3733800" h="5829300">
                <a:moveTo>
                  <a:pt x="0" y="0"/>
                </a:moveTo>
                <a:lnTo>
                  <a:pt x="3733800" y="0"/>
                </a:lnTo>
                <a:lnTo>
                  <a:pt x="3733800" y="5829300"/>
                </a:lnTo>
                <a:lnTo>
                  <a:pt x="0" y="5829300"/>
                </a:lnTo>
                <a:close/>
              </a:path>
            </a:pathLst>
          </a:custGeom>
          <a:pattFill prst="solidDmnd">
            <a:fgClr>
              <a:schemeClr val="bg1">
                <a:lumMod val="85000"/>
              </a:schemeClr>
            </a:fgClr>
            <a:bgClr>
              <a:schemeClr val="bg1"/>
            </a:bgClr>
          </a:pattFill>
        </p:spPr>
        <p:txBody>
          <a:bodyPr wrap="square" anchor="ctr">
            <a:noAutofit/>
          </a:bodyPr>
          <a:lstStyle>
            <a:lvl1pPr algn="ctr">
              <a:defRPr sz="1600"/>
            </a:lvl1pPr>
          </a:lstStyle>
          <a:p>
            <a:endParaRPr lang="en-US"/>
          </a:p>
        </p:txBody>
      </p:sp>
    </p:spTree>
    <p:extLst>
      <p:ext uri="{BB962C8B-B14F-4D97-AF65-F5344CB8AC3E}">
        <p14:creationId xmlns:p14="http://schemas.microsoft.com/office/powerpoint/2010/main" val="208936962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8" name="Picture Placeholder 7"/>
          <p:cNvSpPr>
            <a:spLocks noGrp="1"/>
          </p:cNvSpPr>
          <p:nvPr>
            <p:ph type="pic" sz="quarter" idx="10"/>
          </p:nvPr>
        </p:nvSpPr>
        <p:spPr>
          <a:xfrm>
            <a:off x="0" y="4476750"/>
            <a:ext cx="12192000" cy="2381250"/>
          </a:xfrm>
          <a:custGeom>
            <a:avLst/>
            <a:gdLst>
              <a:gd name="connsiteX0" fmla="*/ 0 w 12192000"/>
              <a:gd name="connsiteY0" fmla="*/ 0 h 2381250"/>
              <a:gd name="connsiteX1" fmla="*/ 12192000 w 12192000"/>
              <a:gd name="connsiteY1" fmla="*/ 0 h 2381250"/>
              <a:gd name="connsiteX2" fmla="*/ 12192000 w 12192000"/>
              <a:gd name="connsiteY2" fmla="*/ 2381250 h 2381250"/>
              <a:gd name="connsiteX3" fmla="*/ 0 w 12192000"/>
              <a:gd name="connsiteY3" fmla="*/ 2381250 h 2381250"/>
            </a:gdLst>
            <a:ahLst/>
            <a:cxnLst>
              <a:cxn ang="0">
                <a:pos x="connsiteX0" y="connsiteY0"/>
              </a:cxn>
              <a:cxn ang="0">
                <a:pos x="connsiteX1" y="connsiteY1"/>
              </a:cxn>
              <a:cxn ang="0">
                <a:pos x="connsiteX2" y="connsiteY2"/>
              </a:cxn>
              <a:cxn ang="0">
                <a:pos x="connsiteX3" y="connsiteY3"/>
              </a:cxn>
            </a:cxnLst>
            <a:rect l="l" t="t" r="r" b="b"/>
            <a:pathLst>
              <a:path w="12192000" h="2381250">
                <a:moveTo>
                  <a:pt x="0" y="0"/>
                </a:moveTo>
                <a:lnTo>
                  <a:pt x="12192000" y="0"/>
                </a:lnTo>
                <a:lnTo>
                  <a:pt x="12192000" y="2381250"/>
                </a:lnTo>
                <a:lnTo>
                  <a:pt x="0" y="2381250"/>
                </a:lnTo>
                <a:close/>
              </a:path>
            </a:pathLst>
          </a:custGeom>
          <a:pattFill prst="solidDmnd">
            <a:fgClr>
              <a:schemeClr val="bg1">
                <a:lumMod val="85000"/>
              </a:schemeClr>
            </a:fgClr>
            <a:bgClr>
              <a:schemeClr val="bg1"/>
            </a:bgClr>
          </a:pattFill>
        </p:spPr>
        <p:txBody>
          <a:bodyPr wrap="square" anchor="ctr">
            <a:noAutofit/>
          </a:bodyPr>
          <a:lstStyle>
            <a:lvl1pPr algn="ctr">
              <a:defRPr sz="1600"/>
            </a:lvl1pPr>
          </a:lstStyle>
          <a:p>
            <a:endParaRPr lang="en-US"/>
          </a:p>
        </p:txBody>
      </p:sp>
    </p:spTree>
    <p:extLst>
      <p:ext uri="{BB962C8B-B14F-4D97-AF65-F5344CB8AC3E}">
        <p14:creationId xmlns:p14="http://schemas.microsoft.com/office/powerpoint/2010/main" val="123642512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4_Custom Layout">
    <p:spTree>
      <p:nvGrpSpPr>
        <p:cNvPr id="1" name=""/>
        <p:cNvGrpSpPr/>
        <p:nvPr/>
      </p:nvGrpSpPr>
      <p:grpSpPr>
        <a:xfrm>
          <a:off x="0" y="0"/>
          <a:ext cx="0" cy="0"/>
          <a:chOff x="0" y="0"/>
          <a:chExt cx="0" cy="0"/>
        </a:xfrm>
      </p:grpSpPr>
      <p:sp>
        <p:nvSpPr>
          <p:cNvPr id="8" name="Picture Placeholder 7"/>
          <p:cNvSpPr>
            <a:spLocks noGrp="1"/>
          </p:cNvSpPr>
          <p:nvPr>
            <p:ph type="pic" sz="quarter" idx="10"/>
          </p:nvPr>
        </p:nvSpPr>
        <p:spPr>
          <a:xfrm>
            <a:off x="1104900" y="1466850"/>
            <a:ext cx="3924300" cy="3924300"/>
          </a:xfrm>
          <a:custGeom>
            <a:avLst/>
            <a:gdLst>
              <a:gd name="connsiteX0" fmla="*/ 1962150 w 3924300"/>
              <a:gd name="connsiteY0" fmla="*/ 0 h 3924300"/>
              <a:gd name="connsiteX1" fmla="*/ 3924300 w 3924300"/>
              <a:gd name="connsiteY1" fmla="*/ 1962150 h 3924300"/>
              <a:gd name="connsiteX2" fmla="*/ 1962150 w 3924300"/>
              <a:gd name="connsiteY2" fmla="*/ 3924300 h 3924300"/>
              <a:gd name="connsiteX3" fmla="*/ 0 w 3924300"/>
              <a:gd name="connsiteY3" fmla="*/ 1962150 h 3924300"/>
              <a:gd name="connsiteX4" fmla="*/ 1962150 w 3924300"/>
              <a:gd name="connsiteY4" fmla="*/ 0 h 39243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924300" h="3924300">
                <a:moveTo>
                  <a:pt x="1962150" y="0"/>
                </a:moveTo>
                <a:cubicBezTo>
                  <a:pt x="3045816" y="0"/>
                  <a:pt x="3924300" y="878484"/>
                  <a:pt x="3924300" y="1962150"/>
                </a:cubicBezTo>
                <a:cubicBezTo>
                  <a:pt x="3924300" y="3045816"/>
                  <a:pt x="3045816" y="3924300"/>
                  <a:pt x="1962150" y="3924300"/>
                </a:cubicBezTo>
                <a:cubicBezTo>
                  <a:pt x="878484" y="3924300"/>
                  <a:pt x="0" y="3045816"/>
                  <a:pt x="0" y="1962150"/>
                </a:cubicBezTo>
                <a:cubicBezTo>
                  <a:pt x="0" y="878484"/>
                  <a:pt x="878484" y="0"/>
                  <a:pt x="1962150" y="0"/>
                </a:cubicBezTo>
                <a:close/>
              </a:path>
            </a:pathLst>
          </a:custGeom>
          <a:pattFill prst="solidDmnd">
            <a:fgClr>
              <a:schemeClr val="bg1">
                <a:lumMod val="85000"/>
              </a:schemeClr>
            </a:fgClr>
            <a:bgClr>
              <a:schemeClr val="bg1"/>
            </a:bgClr>
          </a:pattFill>
        </p:spPr>
        <p:txBody>
          <a:bodyPr wrap="square" anchor="ctr">
            <a:noAutofit/>
          </a:bodyPr>
          <a:lstStyle>
            <a:lvl1pPr algn="ctr">
              <a:defRPr sz="1600"/>
            </a:lvl1pPr>
          </a:lstStyle>
          <a:p>
            <a:endParaRPr lang="en-US"/>
          </a:p>
        </p:txBody>
      </p:sp>
    </p:spTree>
    <p:extLst>
      <p:ext uri="{BB962C8B-B14F-4D97-AF65-F5344CB8AC3E}">
        <p14:creationId xmlns:p14="http://schemas.microsoft.com/office/powerpoint/2010/main" val="175596685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5_Custom Layout">
    <p:spTree>
      <p:nvGrpSpPr>
        <p:cNvPr id="1" name=""/>
        <p:cNvGrpSpPr/>
        <p:nvPr/>
      </p:nvGrpSpPr>
      <p:grpSpPr>
        <a:xfrm>
          <a:off x="0" y="0"/>
          <a:ext cx="0" cy="0"/>
          <a:chOff x="0" y="0"/>
          <a:chExt cx="0" cy="0"/>
        </a:xfrm>
      </p:grpSpPr>
      <p:sp>
        <p:nvSpPr>
          <p:cNvPr id="8" name="Picture Placeholder 7"/>
          <p:cNvSpPr>
            <a:spLocks noGrp="1"/>
          </p:cNvSpPr>
          <p:nvPr>
            <p:ph type="pic" sz="quarter" idx="10"/>
          </p:nvPr>
        </p:nvSpPr>
        <p:spPr>
          <a:xfrm>
            <a:off x="4286250" y="0"/>
            <a:ext cx="3619500" cy="5181600"/>
          </a:xfrm>
          <a:custGeom>
            <a:avLst/>
            <a:gdLst>
              <a:gd name="connsiteX0" fmla="*/ 0 w 3619500"/>
              <a:gd name="connsiteY0" fmla="*/ 0 h 5181600"/>
              <a:gd name="connsiteX1" fmla="*/ 3619500 w 3619500"/>
              <a:gd name="connsiteY1" fmla="*/ 0 h 5181600"/>
              <a:gd name="connsiteX2" fmla="*/ 3619500 w 3619500"/>
              <a:gd name="connsiteY2" fmla="*/ 5181600 h 5181600"/>
              <a:gd name="connsiteX3" fmla="*/ 0 w 3619500"/>
              <a:gd name="connsiteY3" fmla="*/ 5181600 h 5181600"/>
            </a:gdLst>
            <a:ahLst/>
            <a:cxnLst>
              <a:cxn ang="0">
                <a:pos x="connsiteX0" y="connsiteY0"/>
              </a:cxn>
              <a:cxn ang="0">
                <a:pos x="connsiteX1" y="connsiteY1"/>
              </a:cxn>
              <a:cxn ang="0">
                <a:pos x="connsiteX2" y="connsiteY2"/>
              </a:cxn>
              <a:cxn ang="0">
                <a:pos x="connsiteX3" y="connsiteY3"/>
              </a:cxn>
            </a:cxnLst>
            <a:rect l="l" t="t" r="r" b="b"/>
            <a:pathLst>
              <a:path w="3619500" h="5181600">
                <a:moveTo>
                  <a:pt x="0" y="0"/>
                </a:moveTo>
                <a:lnTo>
                  <a:pt x="3619500" y="0"/>
                </a:lnTo>
                <a:lnTo>
                  <a:pt x="3619500" y="5181600"/>
                </a:lnTo>
                <a:lnTo>
                  <a:pt x="0" y="5181600"/>
                </a:lnTo>
                <a:close/>
              </a:path>
            </a:pathLst>
          </a:custGeom>
          <a:pattFill prst="solidDmnd">
            <a:fgClr>
              <a:schemeClr val="bg1">
                <a:lumMod val="85000"/>
              </a:schemeClr>
            </a:fgClr>
            <a:bgClr>
              <a:schemeClr val="bg1"/>
            </a:bgClr>
          </a:pattFill>
        </p:spPr>
        <p:txBody>
          <a:bodyPr wrap="square" anchor="ctr">
            <a:noAutofit/>
          </a:bodyPr>
          <a:lstStyle>
            <a:lvl1pPr algn="ctr">
              <a:defRPr sz="1600"/>
            </a:lvl1pPr>
          </a:lstStyle>
          <a:p>
            <a:endParaRPr lang="en-US"/>
          </a:p>
        </p:txBody>
      </p:sp>
    </p:spTree>
    <p:extLst>
      <p:ext uri="{BB962C8B-B14F-4D97-AF65-F5344CB8AC3E}">
        <p14:creationId xmlns:p14="http://schemas.microsoft.com/office/powerpoint/2010/main" val="24752752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6_Custom Layout">
    <p:spTree>
      <p:nvGrpSpPr>
        <p:cNvPr id="1" name=""/>
        <p:cNvGrpSpPr/>
        <p:nvPr/>
      </p:nvGrpSpPr>
      <p:grpSpPr>
        <a:xfrm>
          <a:off x="0" y="0"/>
          <a:ext cx="0" cy="0"/>
          <a:chOff x="0" y="0"/>
          <a:chExt cx="0" cy="0"/>
        </a:xfrm>
      </p:grpSpPr>
      <p:sp>
        <p:nvSpPr>
          <p:cNvPr id="8" name="Picture Placeholder 7"/>
          <p:cNvSpPr>
            <a:spLocks noGrp="1"/>
          </p:cNvSpPr>
          <p:nvPr>
            <p:ph type="pic" sz="quarter" idx="10"/>
          </p:nvPr>
        </p:nvSpPr>
        <p:spPr>
          <a:xfrm>
            <a:off x="5920331" y="1314450"/>
            <a:ext cx="3124200" cy="4229100"/>
          </a:xfrm>
          <a:custGeom>
            <a:avLst/>
            <a:gdLst>
              <a:gd name="connsiteX0" fmla="*/ 0 w 3124200"/>
              <a:gd name="connsiteY0" fmla="*/ 0 h 4229100"/>
              <a:gd name="connsiteX1" fmla="*/ 3124200 w 3124200"/>
              <a:gd name="connsiteY1" fmla="*/ 0 h 4229100"/>
              <a:gd name="connsiteX2" fmla="*/ 3124200 w 3124200"/>
              <a:gd name="connsiteY2" fmla="*/ 4229100 h 4229100"/>
              <a:gd name="connsiteX3" fmla="*/ 0 w 3124200"/>
              <a:gd name="connsiteY3" fmla="*/ 4229100 h 4229100"/>
            </a:gdLst>
            <a:ahLst/>
            <a:cxnLst>
              <a:cxn ang="0">
                <a:pos x="connsiteX0" y="connsiteY0"/>
              </a:cxn>
              <a:cxn ang="0">
                <a:pos x="connsiteX1" y="connsiteY1"/>
              </a:cxn>
              <a:cxn ang="0">
                <a:pos x="connsiteX2" y="connsiteY2"/>
              </a:cxn>
              <a:cxn ang="0">
                <a:pos x="connsiteX3" y="connsiteY3"/>
              </a:cxn>
            </a:cxnLst>
            <a:rect l="l" t="t" r="r" b="b"/>
            <a:pathLst>
              <a:path w="3124200" h="4229100">
                <a:moveTo>
                  <a:pt x="0" y="0"/>
                </a:moveTo>
                <a:lnTo>
                  <a:pt x="3124200" y="0"/>
                </a:lnTo>
                <a:lnTo>
                  <a:pt x="3124200" y="4229100"/>
                </a:lnTo>
                <a:lnTo>
                  <a:pt x="0" y="4229100"/>
                </a:lnTo>
                <a:close/>
              </a:path>
            </a:pathLst>
          </a:custGeom>
          <a:pattFill prst="solidDmnd">
            <a:fgClr>
              <a:schemeClr val="bg1">
                <a:lumMod val="85000"/>
              </a:schemeClr>
            </a:fgClr>
            <a:bgClr>
              <a:schemeClr val="bg1"/>
            </a:bgClr>
          </a:pattFill>
        </p:spPr>
        <p:txBody>
          <a:bodyPr wrap="square" anchor="ctr">
            <a:noAutofit/>
          </a:bodyPr>
          <a:lstStyle>
            <a:lvl1pPr algn="ctr">
              <a:defRPr sz="1600"/>
            </a:lvl1pPr>
          </a:lstStyle>
          <a:p>
            <a:endParaRPr lang="en-US"/>
          </a:p>
        </p:txBody>
      </p:sp>
    </p:spTree>
    <p:extLst>
      <p:ext uri="{BB962C8B-B14F-4D97-AF65-F5344CB8AC3E}">
        <p14:creationId xmlns:p14="http://schemas.microsoft.com/office/powerpoint/2010/main" val="298652159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7_Custom Layout">
    <p:spTree>
      <p:nvGrpSpPr>
        <p:cNvPr id="1" name=""/>
        <p:cNvGrpSpPr/>
        <p:nvPr/>
      </p:nvGrpSpPr>
      <p:grpSpPr>
        <a:xfrm>
          <a:off x="0" y="0"/>
          <a:ext cx="0" cy="0"/>
          <a:chOff x="0" y="0"/>
          <a:chExt cx="0" cy="0"/>
        </a:xfrm>
      </p:grpSpPr>
      <p:sp>
        <p:nvSpPr>
          <p:cNvPr id="13" name="Picture Placeholder 12"/>
          <p:cNvSpPr>
            <a:spLocks noGrp="1"/>
          </p:cNvSpPr>
          <p:nvPr>
            <p:ph type="pic" sz="quarter" idx="10"/>
          </p:nvPr>
        </p:nvSpPr>
        <p:spPr>
          <a:xfrm>
            <a:off x="1628775" y="2162175"/>
            <a:ext cx="2190750" cy="2190750"/>
          </a:xfrm>
          <a:custGeom>
            <a:avLst/>
            <a:gdLst>
              <a:gd name="connsiteX0" fmla="*/ 0 w 2190750"/>
              <a:gd name="connsiteY0" fmla="*/ 0 h 2190750"/>
              <a:gd name="connsiteX1" fmla="*/ 2190750 w 2190750"/>
              <a:gd name="connsiteY1" fmla="*/ 0 h 2190750"/>
              <a:gd name="connsiteX2" fmla="*/ 2190750 w 2190750"/>
              <a:gd name="connsiteY2" fmla="*/ 2190750 h 2190750"/>
              <a:gd name="connsiteX3" fmla="*/ 0 w 2190750"/>
              <a:gd name="connsiteY3" fmla="*/ 2190750 h 2190750"/>
            </a:gdLst>
            <a:ahLst/>
            <a:cxnLst>
              <a:cxn ang="0">
                <a:pos x="connsiteX0" y="connsiteY0"/>
              </a:cxn>
              <a:cxn ang="0">
                <a:pos x="connsiteX1" y="connsiteY1"/>
              </a:cxn>
              <a:cxn ang="0">
                <a:pos x="connsiteX2" y="connsiteY2"/>
              </a:cxn>
              <a:cxn ang="0">
                <a:pos x="connsiteX3" y="connsiteY3"/>
              </a:cxn>
            </a:cxnLst>
            <a:rect l="l" t="t" r="r" b="b"/>
            <a:pathLst>
              <a:path w="2190750" h="2190750">
                <a:moveTo>
                  <a:pt x="0" y="0"/>
                </a:moveTo>
                <a:lnTo>
                  <a:pt x="2190750" y="0"/>
                </a:lnTo>
                <a:lnTo>
                  <a:pt x="2190750" y="2190750"/>
                </a:lnTo>
                <a:lnTo>
                  <a:pt x="0" y="2190750"/>
                </a:lnTo>
                <a:close/>
              </a:path>
            </a:pathLst>
          </a:custGeom>
          <a:pattFill prst="solidDmnd">
            <a:fgClr>
              <a:schemeClr val="bg1">
                <a:lumMod val="85000"/>
              </a:schemeClr>
            </a:fgClr>
            <a:bgClr>
              <a:schemeClr val="bg1"/>
            </a:bgClr>
          </a:pattFill>
        </p:spPr>
        <p:txBody>
          <a:bodyPr wrap="square" anchor="ctr">
            <a:noAutofit/>
          </a:bodyPr>
          <a:lstStyle>
            <a:lvl1pPr algn="ctr">
              <a:defRPr sz="1600"/>
            </a:lvl1pPr>
          </a:lstStyle>
          <a:p>
            <a:endParaRPr lang="en-US"/>
          </a:p>
        </p:txBody>
      </p:sp>
      <p:sp>
        <p:nvSpPr>
          <p:cNvPr id="14" name="Picture Placeholder 13"/>
          <p:cNvSpPr>
            <a:spLocks noGrp="1"/>
          </p:cNvSpPr>
          <p:nvPr>
            <p:ph type="pic" sz="quarter" idx="11"/>
          </p:nvPr>
        </p:nvSpPr>
        <p:spPr>
          <a:xfrm>
            <a:off x="5000625" y="2162175"/>
            <a:ext cx="2190750" cy="2190750"/>
          </a:xfrm>
          <a:custGeom>
            <a:avLst/>
            <a:gdLst>
              <a:gd name="connsiteX0" fmla="*/ 0 w 2190750"/>
              <a:gd name="connsiteY0" fmla="*/ 0 h 2190750"/>
              <a:gd name="connsiteX1" fmla="*/ 2190750 w 2190750"/>
              <a:gd name="connsiteY1" fmla="*/ 0 h 2190750"/>
              <a:gd name="connsiteX2" fmla="*/ 2190750 w 2190750"/>
              <a:gd name="connsiteY2" fmla="*/ 2190750 h 2190750"/>
              <a:gd name="connsiteX3" fmla="*/ 0 w 2190750"/>
              <a:gd name="connsiteY3" fmla="*/ 2190750 h 2190750"/>
            </a:gdLst>
            <a:ahLst/>
            <a:cxnLst>
              <a:cxn ang="0">
                <a:pos x="connsiteX0" y="connsiteY0"/>
              </a:cxn>
              <a:cxn ang="0">
                <a:pos x="connsiteX1" y="connsiteY1"/>
              </a:cxn>
              <a:cxn ang="0">
                <a:pos x="connsiteX2" y="connsiteY2"/>
              </a:cxn>
              <a:cxn ang="0">
                <a:pos x="connsiteX3" y="connsiteY3"/>
              </a:cxn>
            </a:cxnLst>
            <a:rect l="l" t="t" r="r" b="b"/>
            <a:pathLst>
              <a:path w="2190750" h="2190750">
                <a:moveTo>
                  <a:pt x="0" y="0"/>
                </a:moveTo>
                <a:lnTo>
                  <a:pt x="2190750" y="0"/>
                </a:lnTo>
                <a:lnTo>
                  <a:pt x="2190750" y="2190750"/>
                </a:lnTo>
                <a:lnTo>
                  <a:pt x="0" y="2190750"/>
                </a:lnTo>
                <a:close/>
              </a:path>
            </a:pathLst>
          </a:custGeom>
          <a:pattFill prst="solidDmnd">
            <a:fgClr>
              <a:schemeClr val="bg1">
                <a:lumMod val="85000"/>
              </a:schemeClr>
            </a:fgClr>
            <a:bgClr>
              <a:schemeClr val="bg1"/>
            </a:bgClr>
          </a:pattFill>
        </p:spPr>
        <p:txBody>
          <a:bodyPr wrap="square" anchor="ctr">
            <a:noAutofit/>
          </a:bodyPr>
          <a:lstStyle>
            <a:lvl1pPr algn="ctr">
              <a:defRPr sz="1600"/>
            </a:lvl1pPr>
          </a:lstStyle>
          <a:p>
            <a:endParaRPr lang="en-US"/>
          </a:p>
        </p:txBody>
      </p:sp>
      <p:sp>
        <p:nvSpPr>
          <p:cNvPr id="12" name="Picture Placeholder 11"/>
          <p:cNvSpPr>
            <a:spLocks noGrp="1"/>
          </p:cNvSpPr>
          <p:nvPr>
            <p:ph type="pic" sz="quarter" idx="12"/>
          </p:nvPr>
        </p:nvSpPr>
        <p:spPr>
          <a:xfrm>
            <a:off x="8372475" y="2162175"/>
            <a:ext cx="2190750" cy="2190750"/>
          </a:xfrm>
          <a:custGeom>
            <a:avLst/>
            <a:gdLst>
              <a:gd name="connsiteX0" fmla="*/ 0 w 2190750"/>
              <a:gd name="connsiteY0" fmla="*/ 0 h 2190750"/>
              <a:gd name="connsiteX1" fmla="*/ 2190750 w 2190750"/>
              <a:gd name="connsiteY1" fmla="*/ 0 h 2190750"/>
              <a:gd name="connsiteX2" fmla="*/ 2190750 w 2190750"/>
              <a:gd name="connsiteY2" fmla="*/ 2190750 h 2190750"/>
              <a:gd name="connsiteX3" fmla="*/ 0 w 2190750"/>
              <a:gd name="connsiteY3" fmla="*/ 2190750 h 2190750"/>
            </a:gdLst>
            <a:ahLst/>
            <a:cxnLst>
              <a:cxn ang="0">
                <a:pos x="connsiteX0" y="connsiteY0"/>
              </a:cxn>
              <a:cxn ang="0">
                <a:pos x="connsiteX1" y="connsiteY1"/>
              </a:cxn>
              <a:cxn ang="0">
                <a:pos x="connsiteX2" y="connsiteY2"/>
              </a:cxn>
              <a:cxn ang="0">
                <a:pos x="connsiteX3" y="connsiteY3"/>
              </a:cxn>
            </a:cxnLst>
            <a:rect l="l" t="t" r="r" b="b"/>
            <a:pathLst>
              <a:path w="2190750" h="2190750">
                <a:moveTo>
                  <a:pt x="0" y="0"/>
                </a:moveTo>
                <a:lnTo>
                  <a:pt x="2190750" y="0"/>
                </a:lnTo>
                <a:lnTo>
                  <a:pt x="2190750" y="2190750"/>
                </a:lnTo>
                <a:lnTo>
                  <a:pt x="0" y="2190750"/>
                </a:lnTo>
                <a:close/>
              </a:path>
            </a:pathLst>
          </a:custGeom>
          <a:pattFill prst="solidDmnd">
            <a:fgClr>
              <a:schemeClr val="bg1">
                <a:lumMod val="85000"/>
              </a:schemeClr>
            </a:fgClr>
            <a:bgClr>
              <a:schemeClr val="bg1"/>
            </a:bgClr>
          </a:pattFill>
        </p:spPr>
        <p:txBody>
          <a:bodyPr wrap="square" anchor="ctr">
            <a:noAutofit/>
          </a:bodyPr>
          <a:lstStyle>
            <a:lvl1pPr algn="ctr">
              <a:defRPr sz="1600"/>
            </a:lvl1pPr>
          </a:lstStyle>
          <a:p>
            <a:endParaRPr lang="en-US"/>
          </a:p>
        </p:txBody>
      </p:sp>
    </p:spTree>
    <p:extLst>
      <p:ext uri="{BB962C8B-B14F-4D97-AF65-F5344CB8AC3E}">
        <p14:creationId xmlns:p14="http://schemas.microsoft.com/office/powerpoint/2010/main" val="30435386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019BC0A-C74C-4508-BA8E-E8455A2AF073}" type="datetimeFigureOut">
              <a:rPr lang="en-US" smtClean="0"/>
              <a:t>10/8/2019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B86D35-A538-4991-9C1A-402ABF8FA380}" type="slidenum">
              <a:rPr lang="en-US" smtClean="0"/>
              <a:t>‹#›</a:t>
            </a:fld>
            <a:endParaRPr lang="en-US"/>
          </a:p>
        </p:txBody>
      </p:sp>
    </p:spTree>
    <p:extLst>
      <p:ext uri="{BB962C8B-B14F-4D97-AF65-F5344CB8AC3E}">
        <p14:creationId xmlns:p14="http://schemas.microsoft.com/office/powerpoint/2010/main" val="275749274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8_Custom Layout">
    <p:spTree>
      <p:nvGrpSpPr>
        <p:cNvPr id="1" name=""/>
        <p:cNvGrpSpPr/>
        <p:nvPr/>
      </p:nvGrpSpPr>
      <p:grpSpPr>
        <a:xfrm>
          <a:off x="0" y="0"/>
          <a:ext cx="0" cy="0"/>
          <a:chOff x="0" y="0"/>
          <a:chExt cx="0" cy="0"/>
        </a:xfrm>
      </p:grpSpPr>
      <p:sp>
        <p:nvSpPr>
          <p:cNvPr id="8" name="Picture Placeholder 7"/>
          <p:cNvSpPr>
            <a:spLocks noGrp="1"/>
          </p:cNvSpPr>
          <p:nvPr>
            <p:ph type="pic" sz="quarter" idx="10"/>
          </p:nvPr>
        </p:nvSpPr>
        <p:spPr>
          <a:xfrm>
            <a:off x="1465943" y="0"/>
            <a:ext cx="4049486" cy="5544457"/>
          </a:xfrm>
          <a:custGeom>
            <a:avLst/>
            <a:gdLst>
              <a:gd name="connsiteX0" fmla="*/ 0 w 4049486"/>
              <a:gd name="connsiteY0" fmla="*/ 0 h 5544457"/>
              <a:gd name="connsiteX1" fmla="*/ 4049486 w 4049486"/>
              <a:gd name="connsiteY1" fmla="*/ 0 h 5544457"/>
              <a:gd name="connsiteX2" fmla="*/ 4049486 w 4049486"/>
              <a:gd name="connsiteY2" fmla="*/ 5544457 h 5544457"/>
              <a:gd name="connsiteX3" fmla="*/ 0 w 4049486"/>
              <a:gd name="connsiteY3" fmla="*/ 5544457 h 5544457"/>
            </a:gdLst>
            <a:ahLst/>
            <a:cxnLst>
              <a:cxn ang="0">
                <a:pos x="connsiteX0" y="connsiteY0"/>
              </a:cxn>
              <a:cxn ang="0">
                <a:pos x="connsiteX1" y="connsiteY1"/>
              </a:cxn>
              <a:cxn ang="0">
                <a:pos x="connsiteX2" y="connsiteY2"/>
              </a:cxn>
              <a:cxn ang="0">
                <a:pos x="connsiteX3" y="connsiteY3"/>
              </a:cxn>
            </a:cxnLst>
            <a:rect l="l" t="t" r="r" b="b"/>
            <a:pathLst>
              <a:path w="4049486" h="5544457">
                <a:moveTo>
                  <a:pt x="0" y="0"/>
                </a:moveTo>
                <a:lnTo>
                  <a:pt x="4049486" y="0"/>
                </a:lnTo>
                <a:lnTo>
                  <a:pt x="4049486" y="5544457"/>
                </a:lnTo>
                <a:lnTo>
                  <a:pt x="0" y="5544457"/>
                </a:lnTo>
                <a:close/>
              </a:path>
            </a:pathLst>
          </a:custGeom>
          <a:pattFill prst="solidDmnd">
            <a:fgClr>
              <a:schemeClr val="bg1">
                <a:lumMod val="85000"/>
              </a:schemeClr>
            </a:fgClr>
            <a:bgClr>
              <a:schemeClr val="bg1"/>
            </a:bgClr>
          </a:pattFill>
        </p:spPr>
        <p:txBody>
          <a:bodyPr wrap="square" anchor="ctr">
            <a:noAutofit/>
          </a:bodyPr>
          <a:lstStyle>
            <a:lvl1pPr algn="ctr">
              <a:defRPr sz="1600"/>
            </a:lvl1pPr>
          </a:lstStyle>
          <a:p>
            <a:endParaRPr lang="en-US"/>
          </a:p>
        </p:txBody>
      </p:sp>
    </p:spTree>
    <p:extLst>
      <p:ext uri="{BB962C8B-B14F-4D97-AF65-F5344CB8AC3E}">
        <p14:creationId xmlns:p14="http://schemas.microsoft.com/office/powerpoint/2010/main" val="168339372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9_Custom Layout">
    <p:spTree>
      <p:nvGrpSpPr>
        <p:cNvPr id="1" name=""/>
        <p:cNvGrpSpPr/>
        <p:nvPr/>
      </p:nvGrpSpPr>
      <p:grpSpPr>
        <a:xfrm>
          <a:off x="0" y="0"/>
          <a:ext cx="0" cy="0"/>
          <a:chOff x="0" y="0"/>
          <a:chExt cx="0" cy="0"/>
        </a:xfrm>
      </p:grpSpPr>
      <p:sp>
        <p:nvSpPr>
          <p:cNvPr id="8" name="Picture Placeholder 7"/>
          <p:cNvSpPr>
            <a:spLocks noGrp="1"/>
          </p:cNvSpPr>
          <p:nvPr>
            <p:ph type="pic" sz="quarter" idx="10"/>
          </p:nvPr>
        </p:nvSpPr>
        <p:spPr>
          <a:xfrm>
            <a:off x="6096000" y="1371600"/>
            <a:ext cx="6096000" cy="4114800"/>
          </a:xfrm>
          <a:custGeom>
            <a:avLst/>
            <a:gdLst>
              <a:gd name="connsiteX0" fmla="*/ 0 w 6096000"/>
              <a:gd name="connsiteY0" fmla="*/ 0 h 4114800"/>
              <a:gd name="connsiteX1" fmla="*/ 6096000 w 6096000"/>
              <a:gd name="connsiteY1" fmla="*/ 0 h 4114800"/>
              <a:gd name="connsiteX2" fmla="*/ 6096000 w 6096000"/>
              <a:gd name="connsiteY2" fmla="*/ 4114800 h 4114800"/>
              <a:gd name="connsiteX3" fmla="*/ 0 w 6096000"/>
              <a:gd name="connsiteY3" fmla="*/ 4114800 h 4114800"/>
            </a:gdLst>
            <a:ahLst/>
            <a:cxnLst>
              <a:cxn ang="0">
                <a:pos x="connsiteX0" y="connsiteY0"/>
              </a:cxn>
              <a:cxn ang="0">
                <a:pos x="connsiteX1" y="connsiteY1"/>
              </a:cxn>
              <a:cxn ang="0">
                <a:pos x="connsiteX2" y="connsiteY2"/>
              </a:cxn>
              <a:cxn ang="0">
                <a:pos x="connsiteX3" y="connsiteY3"/>
              </a:cxn>
            </a:cxnLst>
            <a:rect l="l" t="t" r="r" b="b"/>
            <a:pathLst>
              <a:path w="6096000" h="4114800">
                <a:moveTo>
                  <a:pt x="0" y="0"/>
                </a:moveTo>
                <a:lnTo>
                  <a:pt x="6096000" y="0"/>
                </a:lnTo>
                <a:lnTo>
                  <a:pt x="6096000" y="4114800"/>
                </a:lnTo>
                <a:lnTo>
                  <a:pt x="0" y="4114800"/>
                </a:lnTo>
                <a:close/>
              </a:path>
            </a:pathLst>
          </a:custGeom>
          <a:pattFill prst="solidDmnd">
            <a:fgClr>
              <a:schemeClr val="bg1">
                <a:lumMod val="85000"/>
              </a:schemeClr>
            </a:fgClr>
            <a:bgClr>
              <a:schemeClr val="bg1"/>
            </a:bgClr>
          </a:pattFill>
        </p:spPr>
        <p:txBody>
          <a:bodyPr wrap="square" anchor="ctr">
            <a:noAutofit/>
          </a:bodyPr>
          <a:lstStyle>
            <a:lvl1pPr algn="ctr">
              <a:defRPr sz="1600"/>
            </a:lvl1pPr>
          </a:lstStyle>
          <a:p>
            <a:endParaRPr lang="en-US"/>
          </a:p>
        </p:txBody>
      </p:sp>
    </p:spTree>
    <p:extLst>
      <p:ext uri="{BB962C8B-B14F-4D97-AF65-F5344CB8AC3E}">
        <p14:creationId xmlns:p14="http://schemas.microsoft.com/office/powerpoint/2010/main" val="282277875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10_Custom Layout">
    <p:spTree>
      <p:nvGrpSpPr>
        <p:cNvPr id="1" name=""/>
        <p:cNvGrpSpPr/>
        <p:nvPr/>
      </p:nvGrpSpPr>
      <p:grpSpPr>
        <a:xfrm>
          <a:off x="0" y="0"/>
          <a:ext cx="0" cy="0"/>
          <a:chOff x="0" y="0"/>
          <a:chExt cx="0" cy="0"/>
        </a:xfrm>
      </p:grpSpPr>
      <p:sp>
        <p:nvSpPr>
          <p:cNvPr id="6" name="Picture Placeholder 14"/>
          <p:cNvSpPr>
            <a:spLocks noGrp="1"/>
          </p:cNvSpPr>
          <p:nvPr>
            <p:ph type="pic" sz="quarter" idx="10"/>
          </p:nvPr>
        </p:nvSpPr>
        <p:spPr>
          <a:xfrm>
            <a:off x="914400" y="932544"/>
            <a:ext cx="2496457" cy="2496457"/>
          </a:xfrm>
          <a:custGeom>
            <a:avLst/>
            <a:gdLst>
              <a:gd name="connsiteX0" fmla="*/ 0 w 2496457"/>
              <a:gd name="connsiteY0" fmla="*/ 0 h 2496457"/>
              <a:gd name="connsiteX1" fmla="*/ 2496457 w 2496457"/>
              <a:gd name="connsiteY1" fmla="*/ 0 h 2496457"/>
              <a:gd name="connsiteX2" fmla="*/ 2496457 w 2496457"/>
              <a:gd name="connsiteY2" fmla="*/ 2496457 h 2496457"/>
              <a:gd name="connsiteX3" fmla="*/ 0 w 2496457"/>
              <a:gd name="connsiteY3" fmla="*/ 2496457 h 2496457"/>
            </a:gdLst>
            <a:ahLst/>
            <a:cxnLst>
              <a:cxn ang="0">
                <a:pos x="connsiteX0" y="connsiteY0"/>
              </a:cxn>
              <a:cxn ang="0">
                <a:pos x="connsiteX1" y="connsiteY1"/>
              </a:cxn>
              <a:cxn ang="0">
                <a:pos x="connsiteX2" y="connsiteY2"/>
              </a:cxn>
              <a:cxn ang="0">
                <a:pos x="connsiteX3" y="connsiteY3"/>
              </a:cxn>
            </a:cxnLst>
            <a:rect l="l" t="t" r="r" b="b"/>
            <a:pathLst>
              <a:path w="2496457" h="2496457">
                <a:moveTo>
                  <a:pt x="0" y="0"/>
                </a:moveTo>
                <a:lnTo>
                  <a:pt x="2496457" y="0"/>
                </a:lnTo>
                <a:lnTo>
                  <a:pt x="2496457" y="2496457"/>
                </a:lnTo>
                <a:lnTo>
                  <a:pt x="0" y="2496457"/>
                </a:lnTo>
                <a:close/>
              </a:path>
            </a:pathLst>
          </a:custGeom>
          <a:pattFill prst="solidDmnd">
            <a:fgClr>
              <a:schemeClr val="bg1">
                <a:lumMod val="85000"/>
              </a:schemeClr>
            </a:fgClr>
            <a:bgClr>
              <a:schemeClr val="bg1"/>
            </a:bgClr>
          </a:pattFill>
        </p:spPr>
        <p:txBody>
          <a:bodyPr wrap="square" anchor="ctr">
            <a:noAutofit/>
          </a:bodyPr>
          <a:lstStyle>
            <a:lvl1pPr algn="ctr">
              <a:defRPr sz="1600"/>
            </a:lvl1pPr>
          </a:lstStyle>
          <a:p>
            <a:endParaRPr lang="en-US"/>
          </a:p>
        </p:txBody>
      </p:sp>
      <p:sp>
        <p:nvSpPr>
          <p:cNvPr id="7" name="Picture Placeholder 13"/>
          <p:cNvSpPr>
            <a:spLocks noGrp="1"/>
          </p:cNvSpPr>
          <p:nvPr>
            <p:ph type="pic" sz="quarter" idx="11"/>
          </p:nvPr>
        </p:nvSpPr>
        <p:spPr>
          <a:xfrm>
            <a:off x="3962400" y="932544"/>
            <a:ext cx="2496457" cy="2496457"/>
          </a:xfrm>
          <a:custGeom>
            <a:avLst/>
            <a:gdLst>
              <a:gd name="connsiteX0" fmla="*/ 0 w 2496457"/>
              <a:gd name="connsiteY0" fmla="*/ 0 h 2496457"/>
              <a:gd name="connsiteX1" fmla="*/ 2496457 w 2496457"/>
              <a:gd name="connsiteY1" fmla="*/ 0 h 2496457"/>
              <a:gd name="connsiteX2" fmla="*/ 2496457 w 2496457"/>
              <a:gd name="connsiteY2" fmla="*/ 2496457 h 2496457"/>
              <a:gd name="connsiteX3" fmla="*/ 0 w 2496457"/>
              <a:gd name="connsiteY3" fmla="*/ 2496457 h 2496457"/>
            </a:gdLst>
            <a:ahLst/>
            <a:cxnLst>
              <a:cxn ang="0">
                <a:pos x="connsiteX0" y="connsiteY0"/>
              </a:cxn>
              <a:cxn ang="0">
                <a:pos x="connsiteX1" y="connsiteY1"/>
              </a:cxn>
              <a:cxn ang="0">
                <a:pos x="connsiteX2" y="connsiteY2"/>
              </a:cxn>
              <a:cxn ang="0">
                <a:pos x="connsiteX3" y="connsiteY3"/>
              </a:cxn>
            </a:cxnLst>
            <a:rect l="l" t="t" r="r" b="b"/>
            <a:pathLst>
              <a:path w="2496457" h="2496457">
                <a:moveTo>
                  <a:pt x="0" y="0"/>
                </a:moveTo>
                <a:lnTo>
                  <a:pt x="2496457" y="0"/>
                </a:lnTo>
                <a:lnTo>
                  <a:pt x="2496457" y="2496457"/>
                </a:lnTo>
                <a:lnTo>
                  <a:pt x="0" y="2496457"/>
                </a:lnTo>
                <a:close/>
              </a:path>
            </a:pathLst>
          </a:custGeom>
          <a:pattFill prst="solidDmnd">
            <a:fgClr>
              <a:schemeClr val="bg1">
                <a:lumMod val="85000"/>
              </a:schemeClr>
            </a:fgClr>
            <a:bgClr>
              <a:schemeClr val="bg1"/>
            </a:bgClr>
          </a:pattFill>
        </p:spPr>
        <p:txBody>
          <a:bodyPr wrap="square" anchor="ctr">
            <a:noAutofit/>
          </a:bodyPr>
          <a:lstStyle>
            <a:lvl1pPr algn="ctr">
              <a:defRPr sz="1600"/>
            </a:lvl1pPr>
          </a:lstStyle>
          <a:p>
            <a:endParaRPr lang="en-US"/>
          </a:p>
        </p:txBody>
      </p:sp>
    </p:spTree>
    <p:extLst>
      <p:ext uri="{BB962C8B-B14F-4D97-AF65-F5344CB8AC3E}">
        <p14:creationId xmlns:p14="http://schemas.microsoft.com/office/powerpoint/2010/main" val="17706225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11_Custom Layout">
    <p:spTree>
      <p:nvGrpSpPr>
        <p:cNvPr id="1" name=""/>
        <p:cNvGrpSpPr/>
        <p:nvPr/>
      </p:nvGrpSpPr>
      <p:grpSpPr>
        <a:xfrm>
          <a:off x="0" y="0"/>
          <a:ext cx="0" cy="0"/>
          <a:chOff x="0" y="0"/>
          <a:chExt cx="0" cy="0"/>
        </a:xfrm>
      </p:grpSpPr>
      <p:sp>
        <p:nvSpPr>
          <p:cNvPr id="11" name="Picture Placeholder 10"/>
          <p:cNvSpPr>
            <a:spLocks noGrp="1"/>
          </p:cNvSpPr>
          <p:nvPr>
            <p:ph type="pic" sz="quarter" idx="10"/>
          </p:nvPr>
        </p:nvSpPr>
        <p:spPr>
          <a:xfrm>
            <a:off x="8686800" y="704850"/>
            <a:ext cx="2762250" cy="3771900"/>
          </a:xfrm>
          <a:custGeom>
            <a:avLst/>
            <a:gdLst>
              <a:gd name="connsiteX0" fmla="*/ 0 w 2762250"/>
              <a:gd name="connsiteY0" fmla="*/ 0 h 3771900"/>
              <a:gd name="connsiteX1" fmla="*/ 2762250 w 2762250"/>
              <a:gd name="connsiteY1" fmla="*/ 0 h 3771900"/>
              <a:gd name="connsiteX2" fmla="*/ 2762250 w 2762250"/>
              <a:gd name="connsiteY2" fmla="*/ 3771900 h 3771900"/>
              <a:gd name="connsiteX3" fmla="*/ 0 w 2762250"/>
              <a:gd name="connsiteY3" fmla="*/ 3771900 h 3771900"/>
            </a:gdLst>
            <a:ahLst/>
            <a:cxnLst>
              <a:cxn ang="0">
                <a:pos x="connsiteX0" y="connsiteY0"/>
              </a:cxn>
              <a:cxn ang="0">
                <a:pos x="connsiteX1" y="connsiteY1"/>
              </a:cxn>
              <a:cxn ang="0">
                <a:pos x="connsiteX2" y="connsiteY2"/>
              </a:cxn>
              <a:cxn ang="0">
                <a:pos x="connsiteX3" y="connsiteY3"/>
              </a:cxn>
            </a:cxnLst>
            <a:rect l="l" t="t" r="r" b="b"/>
            <a:pathLst>
              <a:path w="2762250" h="3771900">
                <a:moveTo>
                  <a:pt x="0" y="0"/>
                </a:moveTo>
                <a:lnTo>
                  <a:pt x="2762250" y="0"/>
                </a:lnTo>
                <a:lnTo>
                  <a:pt x="2762250" y="3771900"/>
                </a:lnTo>
                <a:lnTo>
                  <a:pt x="0" y="3771900"/>
                </a:lnTo>
                <a:close/>
              </a:path>
            </a:pathLst>
          </a:custGeom>
          <a:pattFill prst="solidDmnd">
            <a:fgClr>
              <a:schemeClr val="bg1">
                <a:lumMod val="85000"/>
              </a:schemeClr>
            </a:fgClr>
            <a:bgClr>
              <a:schemeClr val="bg1"/>
            </a:bgClr>
          </a:pattFill>
        </p:spPr>
        <p:txBody>
          <a:bodyPr wrap="square" anchor="ctr">
            <a:noAutofit/>
          </a:bodyPr>
          <a:lstStyle>
            <a:lvl1pPr algn="ctr">
              <a:defRPr sz="1600"/>
            </a:lvl1pPr>
          </a:lstStyle>
          <a:p>
            <a:endParaRPr lang="en-US"/>
          </a:p>
        </p:txBody>
      </p:sp>
      <p:sp>
        <p:nvSpPr>
          <p:cNvPr id="10" name="Picture Placeholder 9"/>
          <p:cNvSpPr>
            <a:spLocks noGrp="1"/>
          </p:cNvSpPr>
          <p:nvPr>
            <p:ph type="pic" sz="quarter" idx="11"/>
          </p:nvPr>
        </p:nvSpPr>
        <p:spPr>
          <a:xfrm>
            <a:off x="5486400" y="704850"/>
            <a:ext cx="2762250" cy="3771900"/>
          </a:xfrm>
          <a:custGeom>
            <a:avLst/>
            <a:gdLst>
              <a:gd name="connsiteX0" fmla="*/ 0 w 2762250"/>
              <a:gd name="connsiteY0" fmla="*/ 0 h 3771900"/>
              <a:gd name="connsiteX1" fmla="*/ 2762250 w 2762250"/>
              <a:gd name="connsiteY1" fmla="*/ 0 h 3771900"/>
              <a:gd name="connsiteX2" fmla="*/ 2762250 w 2762250"/>
              <a:gd name="connsiteY2" fmla="*/ 3771900 h 3771900"/>
              <a:gd name="connsiteX3" fmla="*/ 0 w 2762250"/>
              <a:gd name="connsiteY3" fmla="*/ 3771900 h 3771900"/>
            </a:gdLst>
            <a:ahLst/>
            <a:cxnLst>
              <a:cxn ang="0">
                <a:pos x="connsiteX0" y="connsiteY0"/>
              </a:cxn>
              <a:cxn ang="0">
                <a:pos x="connsiteX1" y="connsiteY1"/>
              </a:cxn>
              <a:cxn ang="0">
                <a:pos x="connsiteX2" y="connsiteY2"/>
              </a:cxn>
              <a:cxn ang="0">
                <a:pos x="connsiteX3" y="connsiteY3"/>
              </a:cxn>
            </a:cxnLst>
            <a:rect l="l" t="t" r="r" b="b"/>
            <a:pathLst>
              <a:path w="2762250" h="3771900">
                <a:moveTo>
                  <a:pt x="0" y="0"/>
                </a:moveTo>
                <a:lnTo>
                  <a:pt x="2762250" y="0"/>
                </a:lnTo>
                <a:lnTo>
                  <a:pt x="2762250" y="3771900"/>
                </a:lnTo>
                <a:lnTo>
                  <a:pt x="0" y="3771900"/>
                </a:lnTo>
                <a:close/>
              </a:path>
            </a:pathLst>
          </a:custGeom>
          <a:pattFill prst="solidDmnd">
            <a:fgClr>
              <a:schemeClr val="bg1">
                <a:lumMod val="85000"/>
              </a:schemeClr>
            </a:fgClr>
            <a:bgClr>
              <a:schemeClr val="bg1"/>
            </a:bgClr>
          </a:pattFill>
        </p:spPr>
        <p:txBody>
          <a:bodyPr wrap="square" anchor="ctr">
            <a:noAutofit/>
          </a:bodyPr>
          <a:lstStyle>
            <a:lvl1pPr algn="ctr">
              <a:defRPr sz="1600"/>
            </a:lvl1pPr>
          </a:lstStyle>
          <a:p>
            <a:endParaRPr lang="en-US"/>
          </a:p>
        </p:txBody>
      </p:sp>
    </p:spTree>
    <p:extLst>
      <p:ext uri="{BB962C8B-B14F-4D97-AF65-F5344CB8AC3E}">
        <p14:creationId xmlns:p14="http://schemas.microsoft.com/office/powerpoint/2010/main" val="318962072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12_Custom Layout">
    <p:spTree>
      <p:nvGrpSpPr>
        <p:cNvPr id="1" name=""/>
        <p:cNvGrpSpPr/>
        <p:nvPr/>
      </p:nvGrpSpPr>
      <p:grpSpPr>
        <a:xfrm>
          <a:off x="0" y="0"/>
          <a:ext cx="0" cy="0"/>
          <a:chOff x="0" y="0"/>
          <a:chExt cx="0" cy="0"/>
        </a:xfrm>
      </p:grpSpPr>
      <p:sp>
        <p:nvSpPr>
          <p:cNvPr id="8" name="Picture Placeholder 7"/>
          <p:cNvSpPr>
            <a:spLocks noGrp="1"/>
          </p:cNvSpPr>
          <p:nvPr>
            <p:ph type="pic" sz="quarter" idx="10"/>
          </p:nvPr>
        </p:nvSpPr>
        <p:spPr>
          <a:xfrm>
            <a:off x="1" y="0"/>
            <a:ext cx="7669161" cy="6858000"/>
          </a:xfrm>
          <a:custGeom>
            <a:avLst/>
            <a:gdLst>
              <a:gd name="connsiteX0" fmla="*/ 0 w 7669161"/>
              <a:gd name="connsiteY0" fmla="*/ 0 h 6858000"/>
              <a:gd name="connsiteX1" fmla="*/ 7669161 w 7669161"/>
              <a:gd name="connsiteY1" fmla="*/ 0 h 6858000"/>
              <a:gd name="connsiteX2" fmla="*/ 7669161 w 7669161"/>
              <a:gd name="connsiteY2" fmla="*/ 6858000 h 6858000"/>
              <a:gd name="connsiteX3" fmla="*/ 0 w 7669161"/>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7669161" h="6858000">
                <a:moveTo>
                  <a:pt x="0" y="0"/>
                </a:moveTo>
                <a:lnTo>
                  <a:pt x="7669161" y="0"/>
                </a:lnTo>
                <a:lnTo>
                  <a:pt x="7669161" y="6858000"/>
                </a:lnTo>
                <a:lnTo>
                  <a:pt x="0" y="6858000"/>
                </a:lnTo>
                <a:close/>
              </a:path>
            </a:pathLst>
          </a:custGeom>
          <a:pattFill prst="solidDmnd">
            <a:fgClr>
              <a:schemeClr val="bg1">
                <a:lumMod val="85000"/>
              </a:schemeClr>
            </a:fgClr>
            <a:bgClr>
              <a:schemeClr val="bg1"/>
            </a:bgClr>
          </a:pattFill>
        </p:spPr>
        <p:txBody>
          <a:bodyPr wrap="square" anchor="ctr">
            <a:noAutofit/>
          </a:bodyPr>
          <a:lstStyle>
            <a:lvl1pPr algn="ctr">
              <a:defRPr sz="1600"/>
            </a:lvl1pPr>
          </a:lstStyle>
          <a:p>
            <a:endParaRPr lang="en-US"/>
          </a:p>
        </p:txBody>
      </p:sp>
    </p:spTree>
    <p:extLst>
      <p:ext uri="{BB962C8B-B14F-4D97-AF65-F5344CB8AC3E}">
        <p14:creationId xmlns:p14="http://schemas.microsoft.com/office/powerpoint/2010/main" val="410119686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13_Custom Layout">
    <p:spTree>
      <p:nvGrpSpPr>
        <p:cNvPr id="1" name=""/>
        <p:cNvGrpSpPr/>
        <p:nvPr/>
      </p:nvGrpSpPr>
      <p:grpSpPr>
        <a:xfrm>
          <a:off x="0" y="0"/>
          <a:ext cx="0" cy="0"/>
          <a:chOff x="0" y="0"/>
          <a:chExt cx="0" cy="0"/>
        </a:xfrm>
      </p:grpSpPr>
      <p:sp>
        <p:nvSpPr>
          <p:cNvPr id="11" name="Picture Placeholder 10"/>
          <p:cNvSpPr>
            <a:spLocks noGrp="1"/>
          </p:cNvSpPr>
          <p:nvPr>
            <p:ph type="pic" sz="quarter" idx="10"/>
          </p:nvPr>
        </p:nvSpPr>
        <p:spPr>
          <a:xfrm>
            <a:off x="6057900" y="0"/>
            <a:ext cx="2590800" cy="4248150"/>
          </a:xfrm>
          <a:custGeom>
            <a:avLst/>
            <a:gdLst>
              <a:gd name="connsiteX0" fmla="*/ 0 w 2590800"/>
              <a:gd name="connsiteY0" fmla="*/ 0 h 4248150"/>
              <a:gd name="connsiteX1" fmla="*/ 2590800 w 2590800"/>
              <a:gd name="connsiteY1" fmla="*/ 0 h 4248150"/>
              <a:gd name="connsiteX2" fmla="*/ 2590800 w 2590800"/>
              <a:gd name="connsiteY2" fmla="*/ 4248150 h 4248150"/>
              <a:gd name="connsiteX3" fmla="*/ 0 w 2590800"/>
              <a:gd name="connsiteY3" fmla="*/ 4248150 h 4248150"/>
            </a:gdLst>
            <a:ahLst/>
            <a:cxnLst>
              <a:cxn ang="0">
                <a:pos x="connsiteX0" y="connsiteY0"/>
              </a:cxn>
              <a:cxn ang="0">
                <a:pos x="connsiteX1" y="connsiteY1"/>
              </a:cxn>
              <a:cxn ang="0">
                <a:pos x="connsiteX2" y="connsiteY2"/>
              </a:cxn>
              <a:cxn ang="0">
                <a:pos x="connsiteX3" y="connsiteY3"/>
              </a:cxn>
            </a:cxnLst>
            <a:rect l="l" t="t" r="r" b="b"/>
            <a:pathLst>
              <a:path w="2590800" h="4248150">
                <a:moveTo>
                  <a:pt x="0" y="0"/>
                </a:moveTo>
                <a:lnTo>
                  <a:pt x="2590800" y="0"/>
                </a:lnTo>
                <a:lnTo>
                  <a:pt x="2590800" y="4248150"/>
                </a:lnTo>
                <a:lnTo>
                  <a:pt x="0" y="4248150"/>
                </a:lnTo>
                <a:close/>
              </a:path>
            </a:pathLst>
          </a:custGeom>
          <a:pattFill prst="solidDmnd">
            <a:fgClr>
              <a:schemeClr val="bg1">
                <a:lumMod val="85000"/>
              </a:schemeClr>
            </a:fgClr>
            <a:bgClr>
              <a:schemeClr val="bg1"/>
            </a:bgClr>
          </a:pattFill>
        </p:spPr>
        <p:txBody>
          <a:bodyPr wrap="square" anchor="ctr">
            <a:noAutofit/>
          </a:bodyPr>
          <a:lstStyle>
            <a:lvl1pPr algn="ctr">
              <a:defRPr sz="1600"/>
            </a:lvl1pPr>
          </a:lstStyle>
          <a:p>
            <a:endParaRPr lang="en-US"/>
          </a:p>
        </p:txBody>
      </p:sp>
      <p:sp>
        <p:nvSpPr>
          <p:cNvPr id="10" name="Picture Placeholder 9"/>
          <p:cNvSpPr>
            <a:spLocks noGrp="1"/>
          </p:cNvSpPr>
          <p:nvPr>
            <p:ph type="pic" sz="quarter" idx="11"/>
          </p:nvPr>
        </p:nvSpPr>
        <p:spPr>
          <a:xfrm>
            <a:off x="9144000" y="2609850"/>
            <a:ext cx="2590800" cy="4248150"/>
          </a:xfrm>
          <a:custGeom>
            <a:avLst/>
            <a:gdLst>
              <a:gd name="connsiteX0" fmla="*/ 0 w 2590800"/>
              <a:gd name="connsiteY0" fmla="*/ 0 h 4248150"/>
              <a:gd name="connsiteX1" fmla="*/ 2590800 w 2590800"/>
              <a:gd name="connsiteY1" fmla="*/ 0 h 4248150"/>
              <a:gd name="connsiteX2" fmla="*/ 2590800 w 2590800"/>
              <a:gd name="connsiteY2" fmla="*/ 4248150 h 4248150"/>
              <a:gd name="connsiteX3" fmla="*/ 0 w 2590800"/>
              <a:gd name="connsiteY3" fmla="*/ 4248150 h 4248150"/>
            </a:gdLst>
            <a:ahLst/>
            <a:cxnLst>
              <a:cxn ang="0">
                <a:pos x="connsiteX0" y="connsiteY0"/>
              </a:cxn>
              <a:cxn ang="0">
                <a:pos x="connsiteX1" y="connsiteY1"/>
              </a:cxn>
              <a:cxn ang="0">
                <a:pos x="connsiteX2" y="connsiteY2"/>
              </a:cxn>
              <a:cxn ang="0">
                <a:pos x="connsiteX3" y="connsiteY3"/>
              </a:cxn>
            </a:cxnLst>
            <a:rect l="l" t="t" r="r" b="b"/>
            <a:pathLst>
              <a:path w="2590800" h="4248150">
                <a:moveTo>
                  <a:pt x="0" y="0"/>
                </a:moveTo>
                <a:lnTo>
                  <a:pt x="2590800" y="0"/>
                </a:lnTo>
                <a:lnTo>
                  <a:pt x="2590800" y="4248150"/>
                </a:lnTo>
                <a:lnTo>
                  <a:pt x="0" y="4248150"/>
                </a:lnTo>
                <a:close/>
              </a:path>
            </a:pathLst>
          </a:custGeom>
          <a:pattFill prst="solidDmnd">
            <a:fgClr>
              <a:schemeClr val="bg1">
                <a:lumMod val="85000"/>
              </a:schemeClr>
            </a:fgClr>
            <a:bgClr>
              <a:schemeClr val="bg1"/>
            </a:bgClr>
          </a:pattFill>
        </p:spPr>
        <p:txBody>
          <a:bodyPr wrap="square" anchor="ctr">
            <a:noAutofit/>
          </a:bodyPr>
          <a:lstStyle>
            <a:lvl1pPr algn="ctr">
              <a:defRPr sz="1600"/>
            </a:lvl1pPr>
          </a:lstStyle>
          <a:p>
            <a:endParaRPr lang="en-US"/>
          </a:p>
        </p:txBody>
      </p:sp>
    </p:spTree>
    <p:extLst>
      <p:ext uri="{BB962C8B-B14F-4D97-AF65-F5344CB8AC3E}">
        <p14:creationId xmlns:p14="http://schemas.microsoft.com/office/powerpoint/2010/main" val="131903287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14_Custom Layout">
    <p:spTree>
      <p:nvGrpSpPr>
        <p:cNvPr id="1" name=""/>
        <p:cNvGrpSpPr/>
        <p:nvPr/>
      </p:nvGrpSpPr>
      <p:grpSpPr>
        <a:xfrm>
          <a:off x="0" y="0"/>
          <a:ext cx="0" cy="0"/>
          <a:chOff x="0" y="0"/>
          <a:chExt cx="0" cy="0"/>
        </a:xfrm>
      </p:grpSpPr>
      <p:sp>
        <p:nvSpPr>
          <p:cNvPr id="14" name="Picture Placeholder 13"/>
          <p:cNvSpPr>
            <a:spLocks noGrp="1"/>
          </p:cNvSpPr>
          <p:nvPr>
            <p:ph type="pic" sz="quarter" idx="10"/>
          </p:nvPr>
        </p:nvSpPr>
        <p:spPr>
          <a:xfrm>
            <a:off x="435429" y="411843"/>
            <a:ext cx="2801257" cy="6034314"/>
          </a:xfrm>
          <a:custGeom>
            <a:avLst/>
            <a:gdLst>
              <a:gd name="connsiteX0" fmla="*/ 0 w 2801257"/>
              <a:gd name="connsiteY0" fmla="*/ 0 h 6034314"/>
              <a:gd name="connsiteX1" fmla="*/ 2801257 w 2801257"/>
              <a:gd name="connsiteY1" fmla="*/ 0 h 6034314"/>
              <a:gd name="connsiteX2" fmla="*/ 2801257 w 2801257"/>
              <a:gd name="connsiteY2" fmla="*/ 6034314 h 6034314"/>
              <a:gd name="connsiteX3" fmla="*/ 0 w 2801257"/>
              <a:gd name="connsiteY3" fmla="*/ 6034314 h 6034314"/>
            </a:gdLst>
            <a:ahLst/>
            <a:cxnLst>
              <a:cxn ang="0">
                <a:pos x="connsiteX0" y="connsiteY0"/>
              </a:cxn>
              <a:cxn ang="0">
                <a:pos x="connsiteX1" y="connsiteY1"/>
              </a:cxn>
              <a:cxn ang="0">
                <a:pos x="connsiteX2" y="connsiteY2"/>
              </a:cxn>
              <a:cxn ang="0">
                <a:pos x="connsiteX3" y="connsiteY3"/>
              </a:cxn>
            </a:cxnLst>
            <a:rect l="l" t="t" r="r" b="b"/>
            <a:pathLst>
              <a:path w="2801257" h="6034314">
                <a:moveTo>
                  <a:pt x="0" y="0"/>
                </a:moveTo>
                <a:lnTo>
                  <a:pt x="2801257" y="0"/>
                </a:lnTo>
                <a:lnTo>
                  <a:pt x="2801257" y="6034314"/>
                </a:lnTo>
                <a:lnTo>
                  <a:pt x="0" y="6034314"/>
                </a:lnTo>
                <a:close/>
              </a:path>
            </a:pathLst>
          </a:custGeom>
          <a:pattFill prst="solidDmnd">
            <a:fgClr>
              <a:schemeClr val="bg1">
                <a:lumMod val="85000"/>
              </a:schemeClr>
            </a:fgClr>
            <a:bgClr>
              <a:schemeClr val="bg1"/>
            </a:bgClr>
          </a:pattFill>
        </p:spPr>
        <p:txBody>
          <a:bodyPr wrap="square" anchor="ctr">
            <a:noAutofit/>
          </a:bodyPr>
          <a:lstStyle>
            <a:lvl1pPr algn="ctr">
              <a:defRPr sz="1600"/>
            </a:lvl1pPr>
          </a:lstStyle>
          <a:p>
            <a:endParaRPr lang="en-US"/>
          </a:p>
        </p:txBody>
      </p:sp>
      <p:sp>
        <p:nvSpPr>
          <p:cNvPr id="13" name="Picture Placeholder 12"/>
          <p:cNvSpPr>
            <a:spLocks noGrp="1"/>
          </p:cNvSpPr>
          <p:nvPr>
            <p:ph type="pic" sz="quarter" idx="11"/>
          </p:nvPr>
        </p:nvSpPr>
        <p:spPr>
          <a:xfrm>
            <a:off x="3643087" y="411844"/>
            <a:ext cx="2801257" cy="2824843"/>
          </a:xfrm>
          <a:custGeom>
            <a:avLst/>
            <a:gdLst>
              <a:gd name="connsiteX0" fmla="*/ 0 w 2801257"/>
              <a:gd name="connsiteY0" fmla="*/ 0 h 2824843"/>
              <a:gd name="connsiteX1" fmla="*/ 2801257 w 2801257"/>
              <a:gd name="connsiteY1" fmla="*/ 0 h 2824843"/>
              <a:gd name="connsiteX2" fmla="*/ 2801257 w 2801257"/>
              <a:gd name="connsiteY2" fmla="*/ 2824843 h 2824843"/>
              <a:gd name="connsiteX3" fmla="*/ 0 w 2801257"/>
              <a:gd name="connsiteY3" fmla="*/ 2824843 h 2824843"/>
            </a:gdLst>
            <a:ahLst/>
            <a:cxnLst>
              <a:cxn ang="0">
                <a:pos x="connsiteX0" y="connsiteY0"/>
              </a:cxn>
              <a:cxn ang="0">
                <a:pos x="connsiteX1" y="connsiteY1"/>
              </a:cxn>
              <a:cxn ang="0">
                <a:pos x="connsiteX2" y="connsiteY2"/>
              </a:cxn>
              <a:cxn ang="0">
                <a:pos x="connsiteX3" y="connsiteY3"/>
              </a:cxn>
            </a:cxnLst>
            <a:rect l="l" t="t" r="r" b="b"/>
            <a:pathLst>
              <a:path w="2801257" h="2824843">
                <a:moveTo>
                  <a:pt x="0" y="0"/>
                </a:moveTo>
                <a:lnTo>
                  <a:pt x="2801257" y="0"/>
                </a:lnTo>
                <a:lnTo>
                  <a:pt x="2801257" y="2824843"/>
                </a:lnTo>
                <a:lnTo>
                  <a:pt x="0" y="2824843"/>
                </a:lnTo>
                <a:close/>
              </a:path>
            </a:pathLst>
          </a:custGeom>
          <a:pattFill prst="solidDmnd">
            <a:fgClr>
              <a:schemeClr val="bg1">
                <a:lumMod val="85000"/>
              </a:schemeClr>
            </a:fgClr>
            <a:bgClr>
              <a:schemeClr val="bg1"/>
            </a:bgClr>
          </a:pattFill>
        </p:spPr>
        <p:txBody>
          <a:bodyPr wrap="square" anchor="ctr">
            <a:noAutofit/>
          </a:bodyPr>
          <a:lstStyle>
            <a:lvl1pPr algn="ctr">
              <a:defRPr sz="1600"/>
            </a:lvl1pPr>
          </a:lstStyle>
          <a:p>
            <a:endParaRPr lang="en-US"/>
          </a:p>
        </p:txBody>
      </p:sp>
      <p:sp>
        <p:nvSpPr>
          <p:cNvPr id="12" name="Picture Placeholder 11"/>
          <p:cNvSpPr>
            <a:spLocks noGrp="1"/>
          </p:cNvSpPr>
          <p:nvPr>
            <p:ph type="pic" sz="quarter" idx="12"/>
          </p:nvPr>
        </p:nvSpPr>
        <p:spPr>
          <a:xfrm>
            <a:off x="3643087" y="3621315"/>
            <a:ext cx="2801257" cy="2824843"/>
          </a:xfrm>
          <a:custGeom>
            <a:avLst/>
            <a:gdLst>
              <a:gd name="connsiteX0" fmla="*/ 0 w 2801257"/>
              <a:gd name="connsiteY0" fmla="*/ 0 h 2824843"/>
              <a:gd name="connsiteX1" fmla="*/ 2801257 w 2801257"/>
              <a:gd name="connsiteY1" fmla="*/ 0 h 2824843"/>
              <a:gd name="connsiteX2" fmla="*/ 2801257 w 2801257"/>
              <a:gd name="connsiteY2" fmla="*/ 2824843 h 2824843"/>
              <a:gd name="connsiteX3" fmla="*/ 0 w 2801257"/>
              <a:gd name="connsiteY3" fmla="*/ 2824843 h 2824843"/>
            </a:gdLst>
            <a:ahLst/>
            <a:cxnLst>
              <a:cxn ang="0">
                <a:pos x="connsiteX0" y="connsiteY0"/>
              </a:cxn>
              <a:cxn ang="0">
                <a:pos x="connsiteX1" y="connsiteY1"/>
              </a:cxn>
              <a:cxn ang="0">
                <a:pos x="connsiteX2" y="connsiteY2"/>
              </a:cxn>
              <a:cxn ang="0">
                <a:pos x="connsiteX3" y="connsiteY3"/>
              </a:cxn>
            </a:cxnLst>
            <a:rect l="l" t="t" r="r" b="b"/>
            <a:pathLst>
              <a:path w="2801257" h="2824843">
                <a:moveTo>
                  <a:pt x="0" y="0"/>
                </a:moveTo>
                <a:lnTo>
                  <a:pt x="2801257" y="0"/>
                </a:lnTo>
                <a:lnTo>
                  <a:pt x="2801257" y="2824843"/>
                </a:lnTo>
                <a:lnTo>
                  <a:pt x="0" y="2824843"/>
                </a:lnTo>
                <a:close/>
              </a:path>
            </a:pathLst>
          </a:custGeom>
          <a:pattFill prst="solidDmnd">
            <a:fgClr>
              <a:schemeClr val="bg1">
                <a:lumMod val="85000"/>
              </a:schemeClr>
            </a:fgClr>
            <a:bgClr>
              <a:schemeClr val="bg1"/>
            </a:bgClr>
          </a:pattFill>
        </p:spPr>
        <p:txBody>
          <a:bodyPr wrap="square" anchor="ctr">
            <a:noAutofit/>
          </a:bodyPr>
          <a:lstStyle>
            <a:lvl1pPr algn="ctr">
              <a:defRPr sz="1600"/>
            </a:lvl1pPr>
          </a:lstStyle>
          <a:p>
            <a:endParaRPr lang="en-US"/>
          </a:p>
        </p:txBody>
      </p:sp>
    </p:spTree>
    <p:extLst>
      <p:ext uri="{BB962C8B-B14F-4D97-AF65-F5344CB8AC3E}">
        <p14:creationId xmlns:p14="http://schemas.microsoft.com/office/powerpoint/2010/main" val="145900960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15_Custom Layout">
    <p:spTree>
      <p:nvGrpSpPr>
        <p:cNvPr id="1" name=""/>
        <p:cNvGrpSpPr/>
        <p:nvPr/>
      </p:nvGrpSpPr>
      <p:grpSpPr>
        <a:xfrm>
          <a:off x="0" y="0"/>
          <a:ext cx="0" cy="0"/>
          <a:chOff x="0" y="0"/>
          <a:chExt cx="0" cy="0"/>
        </a:xfrm>
      </p:grpSpPr>
      <p:sp>
        <p:nvSpPr>
          <p:cNvPr id="8" name="Picture Placeholder 7"/>
          <p:cNvSpPr>
            <a:spLocks noGrp="1"/>
          </p:cNvSpPr>
          <p:nvPr>
            <p:ph type="pic" sz="quarter" idx="10"/>
          </p:nvPr>
        </p:nvSpPr>
        <p:spPr>
          <a:xfrm>
            <a:off x="7997371" y="0"/>
            <a:ext cx="4194629" cy="6858000"/>
          </a:xfrm>
          <a:custGeom>
            <a:avLst/>
            <a:gdLst>
              <a:gd name="connsiteX0" fmla="*/ 0 w 4194629"/>
              <a:gd name="connsiteY0" fmla="*/ 0 h 6858000"/>
              <a:gd name="connsiteX1" fmla="*/ 4194629 w 4194629"/>
              <a:gd name="connsiteY1" fmla="*/ 0 h 6858000"/>
              <a:gd name="connsiteX2" fmla="*/ 4194629 w 4194629"/>
              <a:gd name="connsiteY2" fmla="*/ 6858000 h 6858000"/>
              <a:gd name="connsiteX3" fmla="*/ 0 w 4194629"/>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4194629" h="6858000">
                <a:moveTo>
                  <a:pt x="0" y="0"/>
                </a:moveTo>
                <a:lnTo>
                  <a:pt x="4194629" y="0"/>
                </a:lnTo>
                <a:lnTo>
                  <a:pt x="4194629" y="6858000"/>
                </a:lnTo>
                <a:lnTo>
                  <a:pt x="0" y="6858000"/>
                </a:lnTo>
                <a:close/>
              </a:path>
            </a:pathLst>
          </a:custGeom>
          <a:pattFill prst="solidDmnd">
            <a:fgClr>
              <a:schemeClr val="bg1">
                <a:lumMod val="85000"/>
              </a:schemeClr>
            </a:fgClr>
            <a:bgClr>
              <a:schemeClr val="bg1"/>
            </a:bgClr>
          </a:pattFill>
        </p:spPr>
        <p:txBody>
          <a:bodyPr wrap="square" anchor="ctr">
            <a:noAutofit/>
          </a:bodyPr>
          <a:lstStyle>
            <a:lvl1pPr algn="ctr">
              <a:defRPr sz="1600"/>
            </a:lvl1pPr>
          </a:lstStyle>
          <a:p>
            <a:endParaRPr lang="en-US"/>
          </a:p>
        </p:txBody>
      </p:sp>
    </p:spTree>
    <p:extLst>
      <p:ext uri="{BB962C8B-B14F-4D97-AF65-F5344CB8AC3E}">
        <p14:creationId xmlns:p14="http://schemas.microsoft.com/office/powerpoint/2010/main" val="54482405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16_Custom Layout">
    <p:spTree>
      <p:nvGrpSpPr>
        <p:cNvPr id="1" name=""/>
        <p:cNvGrpSpPr/>
        <p:nvPr/>
      </p:nvGrpSpPr>
      <p:grpSpPr>
        <a:xfrm>
          <a:off x="0" y="0"/>
          <a:ext cx="0" cy="0"/>
          <a:chOff x="0" y="0"/>
          <a:chExt cx="0" cy="0"/>
        </a:xfrm>
      </p:grpSpPr>
      <p:sp>
        <p:nvSpPr>
          <p:cNvPr id="8" name="Picture Placeholder 7"/>
          <p:cNvSpPr>
            <a:spLocks noGrp="1"/>
          </p:cNvSpPr>
          <p:nvPr>
            <p:ph type="pic" sz="quarter" idx="10"/>
          </p:nvPr>
        </p:nvSpPr>
        <p:spPr>
          <a:xfrm>
            <a:off x="841829" y="0"/>
            <a:ext cx="4005942" cy="6858000"/>
          </a:xfrm>
          <a:custGeom>
            <a:avLst/>
            <a:gdLst>
              <a:gd name="connsiteX0" fmla="*/ 0 w 4005942"/>
              <a:gd name="connsiteY0" fmla="*/ 0 h 6858000"/>
              <a:gd name="connsiteX1" fmla="*/ 4005942 w 4005942"/>
              <a:gd name="connsiteY1" fmla="*/ 0 h 6858000"/>
              <a:gd name="connsiteX2" fmla="*/ 4005942 w 4005942"/>
              <a:gd name="connsiteY2" fmla="*/ 6858000 h 6858000"/>
              <a:gd name="connsiteX3" fmla="*/ 0 w 4005942"/>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4005942" h="6858000">
                <a:moveTo>
                  <a:pt x="0" y="0"/>
                </a:moveTo>
                <a:lnTo>
                  <a:pt x="4005942" y="0"/>
                </a:lnTo>
                <a:lnTo>
                  <a:pt x="4005942" y="6858000"/>
                </a:lnTo>
                <a:lnTo>
                  <a:pt x="0" y="6858000"/>
                </a:lnTo>
                <a:close/>
              </a:path>
            </a:pathLst>
          </a:custGeom>
          <a:pattFill prst="solidDmnd">
            <a:fgClr>
              <a:schemeClr val="bg1">
                <a:lumMod val="85000"/>
              </a:schemeClr>
            </a:fgClr>
            <a:bgClr>
              <a:schemeClr val="bg1"/>
            </a:bgClr>
          </a:pattFill>
        </p:spPr>
        <p:txBody>
          <a:bodyPr wrap="square" anchor="ctr">
            <a:noAutofit/>
          </a:bodyPr>
          <a:lstStyle>
            <a:lvl1pPr algn="ctr">
              <a:defRPr sz="1600"/>
            </a:lvl1pPr>
          </a:lstStyle>
          <a:p>
            <a:endParaRPr lang="en-US"/>
          </a:p>
        </p:txBody>
      </p:sp>
    </p:spTree>
    <p:extLst>
      <p:ext uri="{BB962C8B-B14F-4D97-AF65-F5344CB8AC3E}">
        <p14:creationId xmlns:p14="http://schemas.microsoft.com/office/powerpoint/2010/main" val="119812771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17_Custom Layout">
    <p:spTree>
      <p:nvGrpSpPr>
        <p:cNvPr id="1" name=""/>
        <p:cNvGrpSpPr/>
        <p:nvPr/>
      </p:nvGrpSpPr>
      <p:grpSpPr>
        <a:xfrm>
          <a:off x="0" y="0"/>
          <a:ext cx="0" cy="0"/>
          <a:chOff x="0" y="0"/>
          <a:chExt cx="0" cy="0"/>
        </a:xfrm>
      </p:grpSpPr>
      <p:sp>
        <p:nvSpPr>
          <p:cNvPr id="7" name="Picture Placeholder 6"/>
          <p:cNvSpPr>
            <a:spLocks noGrp="1"/>
          </p:cNvSpPr>
          <p:nvPr>
            <p:ph type="pic" sz="quarter" idx="10"/>
          </p:nvPr>
        </p:nvSpPr>
        <p:spPr>
          <a:xfrm>
            <a:off x="6874526" y="2131732"/>
            <a:ext cx="3641074" cy="2287868"/>
          </a:xfrm>
          <a:custGeom>
            <a:avLst/>
            <a:gdLst>
              <a:gd name="connsiteX0" fmla="*/ 0 w 4194629"/>
              <a:gd name="connsiteY0" fmla="*/ 0 h 6858000"/>
              <a:gd name="connsiteX1" fmla="*/ 4194629 w 4194629"/>
              <a:gd name="connsiteY1" fmla="*/ 0 h 6858000"/>
              <a:gd name="connsiteX2" fmla="*/ 4194629 w 4194629"/>
              <a:gd name="connsiteY2" fmla="*/ 6858000 h 6858000"/>
              <a:gd name="connsiteX3" fmla="*/ 0 w 4194629"/>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4194629" h="6858000">
                <a:moveTo>
                  <a:pt x="0" y="0"/>
                </a:moveTo>
                <a:lnTo>
                  <a:pt x="4194629" y="0"/>
                </a:lnTo>
                <a:lnTo>
                  <a:pt x="4194629" y="6858000"/>
                </a:lnTo>
                <a:lnTo>
                  <a:pt x="0" y="6858000"/>
                </a:lnTo>
                <a:close/>
              </a:path>
            </a:pathLst>
          </a:custGeom>
          <a:pattFill prst="solidDmnd">
            <a:fgClr>
              <a:schemeClr val="bg1">
                <a:lumMod val="85000"/>
              </a:schemeClr>
            </a:fgClr>
            <a:bgClr>
              <a:schemeClr val="bg1"/>
            </a:bgClr>
          </a:pattFill>
        </p:spPr>
        <p:txBody>
          <a:bodyPr wrap="square" anchor="ctr">
            <a:noAutofit/>
          </a:bodyPr>
          <a:lstStyle>
            <a:lvl1pPr algn="ctr">
              <a:defRPr sz="1600"/>
            </a:lvl1pPr>
          </a:lstStyle>
          <a:p>
            <a:endParaRPr lang="en-US"/>
          </a:p>
        </p:txBody>
      </p:sp>
    </p:spTree>
    <p:extLst>
      <p:ext uri="{BB962C8B-B14F-4D97-AF65-F5344CB8AC3E}">
        <p14:creationId xmlns:p14="http://schemas.microsoft.com/office/powerpoint/2010/main" val="36284718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019BC0A-C74C-4508-BA8E-E8455A2AF073}" type="datetimeFigureOut">
              <a:rPr lang="en-US" smtClean="0"/>
              <a:t>10/8/2019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B86D35-A538-4991-9C1A-402ABF8FA380}" type="slidenum">
              <a:rPr lang="en-US" smtClean="0"/>
              <a:t>‹#›</a:t>
            </a:fld>
            <a:endParaRPr lang="en-US"/>
          </a:p>
        </p:txBody>
      </p:sp>
    </p:spTree>
    <p:extLst>
      <p:ext uri="{BB962C8B-B14F-4D97-AF65-F5344CB8AC3E}">
        <p14:creationId xmlns:p14="http://schemas.microsoft.com/office/powerpoint/2010/main" val="301631213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18_Custom Layout">
    <p:spTree>
      <p:nvGrpSpPr>
        <p:cNvPr id="1" name=""/>
        <p:cNvGrpSpPr/>
        <p:nvPr/>
      </p:nvGrpSpPr>
      <p:grpSpPr>
        <a:xfrm>
          <a:off x="0" y="0"/>
          <a:ext cx="0" cy="0"/>
          <a:chOff x="0" y="0"/>
          <a:chExt cx="0" cy="0"/>
        </a:xfrm>
      </p:grpSpPr>
      <p:sp>
        <p:nvSpPr>
          <p:cNvPr id="7" name="Picture Placeholder 6"/>
          <p:cNvSpPr>
            <a:spLocks noGrp="1"/>
          </p:cNvSpPr>
          <p:nvPr>
            <p:ph type="pic" sz="quarter" idx="10"/>
          </p:nvPr>
        </p:nvSpPr>
        <p:spPr>
          <a:xfrm>
            <a:off x="2635901" y="1514475"/>
            <a:ext cx="2021824" cy="3571874"/>
          </a:xfrm>
          <a:custGeom>
            <a:avLst/>
            <a:gdLst>
              <a:gd name="connsiteX0" fmla="*/ 0 w 4194629"/>
              <a:gd name="connsiteY0" fmla="*/ 0 h 6858000"/>
              <a:gd name="connsiteX1" fmla="*/ 4194629 w 4194629"/>
              <a:gd name="connsiteY1" fmla="*/ 0 h 6858000"/>
              <a:gd name="connsiteX2" fmla="*/ 4194629 w 4194629"/>
              <a:gd name="connsiteY2" fmla="*/ 6858000 h 6858000"/>
              <a:gd name="connsiteX3" fmla="*/ 0 w 4194629"/>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4194629" h="6858000">
                <a:moveTo>
                  <a:pt x="0" y="0"/>
                </a:moveTo>
                <a:lnTo>
                  <a:pt x="4194629" y="0"/>
                </a:lnTo>
                <a:lnTo>
                  <a:pt x="4194629" y="6858000"/>
                </a:lnTo>
                <a:lnTo>
                  <a:pt x="0" y="6858000"/>
                </a:lnTo>
                <a:close/>
              </a:path>
            </a:pathLst>
          </a:custGeom>
          <a:pattFill prst="solidDmnd">
            <a:fgClr>
              <a:schemeClr val="bg1">
                <a:lumMod val="85000"/>
              </a:schemeClr>
            </a:fgClr>
            <a:bgClr>
              <a:schemeClr val="bg1"/>
            </a:bgClr>
          </a:pattFill>
        </p:spPr>
        <p:txBody>
          <a:bodyPr wrap="square" anchor="ctr">
            <a:noAutofit/>
          </a:bodyPr>
          <a:lstStyle>
            <a:lvl1pPr algn="ctr">
              <a:defRPr sz="1600"/>
            </a:lvl1pPr>
          </a:lstStyle>
          <a:p>
            <a:endParaRPr lang="en-US"/>
          </a:p>
        </p:txBody>
      </p:sp>
    </p:spTree>
    <p:extLst>
      <p:ext uri="{BB962C8B-B14F-4D97-AF65-F5344CB8AC3E}">
        <p14:creationId xmlns:p14="http://schemas.microsoft.com/office/powerpoint/2010/main" val="30814068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019BC0A-C74C-4508-BA8E-E8455A2AF073}" type="datetimeFigureOut">
              <a:rPr lang="en-US" smtClean="0"/>
              <a:t>10/8/2019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1B86D35-A538-4991-9C1A-402ABF8FA380}" type="slidenum">
              <a:rPr lang="en-US" smtClean="0"/>
              <a:t>‹#›</a:t>
            </a:fld>
            <a:endParaRPr lang="en-US"/>
          </a:p>
        </p:txBody>
      </p:sp>
    </p:spTree>
    <p:extLst>
      <p:ext uri="{BB962C8B-B14F-4D97-AF65-F5344CB8AC3E}">
        <p14:creationId xmlns:p14="http://schemas.microsoft.com/office/powerpoint/2010/main" val="32077982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019BC0A-C74C-4508-BA8E-E8455A2AF073}" type="datetimeFigureOut">
              <a:rPr lang="en-US" smtClean="0"/>
              <a:t>10/8/2019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1B86D35-A538-4991-9C1A-402ABF8FA380}" type="slidenum">
              <a:rPr lang="en-US" smtClean="0"/>
              <a:t>‹#›</a:t>
            </a:fld>
            <a:endParaRPr lang="en-US"/>
          </a:p>
        </p:txBody>
      </p:sp>
    </p:spTree>
    <p:extLst>
      <p:ext uri="{BB962C8B-B14F-4D97-AF65-F5344CB8AC3E}">
        <p14:creationId xmlns:p14="http://schemas.microsoft.com/office/powerpoint/2010/main" val="2656094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019BC0A-C74C-4508-BA8E-E8455A2AF073}" type="datetimeFigureOut">
              <a:rPr lang="en-US" smtClean="0"/>
              <a:t>10/8/2019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1B86D35-A538-4991-9C1A-402ABF8FA380}" type="slidenum">
              <a:rPr lang="en-US" smtClean="0"/>
              <a:t>‹#›</a:t>
            </a:fld>
            <a:endParaRPr lang="en-US"/>
          </a:p>
        </p:txBody>
      </p:sp>
    </p:spTree>
    <p:extLst>
      <p:ext uri="{BB962C8B-B14F-4D97-AF65-F5344CB8AC3E}">
        <p14:creationId xmlns:p14="http://schemas.microsoft.com/office/powerpoint/2010/main" val="13833963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019BC0A-C74C-4508-BA8E-E8455A2AF073}" type="datetimeFigureOut">
              <a:rPr lang="en-US" smtClean="0"/>
              <a:t>10/8/2019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1B86D35-A538-4991-9C1A-402ABF8FA380}" type="slidenum">
              <a:rPr lang="en-US" smtClean="0"/>
              <a:t>‹#›</a:t>
            </a:fld>
            <a:endParaRPr lang="en-US"/>
          </a:p>
        </p:txBody>
      </p:sp>
    </p:spTree>
    <p:extLst>
      <p:ext uri="{BB962C8B-B14F-4D97-AF65-F5344CB8AC3E}">
        <p14:creationId xmlns:p14="http://schemas.microsoft.com/office/powerpoint/2010/main" val="34900044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019BC0A-C74C-4508-BA8E-E8455A2AF073}" type="datetimeFigureOut">
              <a:rPr lang="en-US" smtClean="0"/>
              <a:t>10/8/2019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1B86D35-A538-4991-9C1A-402ABF8FA380}" type="slidenum">
              <a:rPr lang="en-US" smtClean="0"/>
              <a:t>‹#›</a:t>
            </a:fld>
            <a:endParaRPr lang="en-US"/>
          </a:p>
        </p:txBody>
      </p:sp>
    </p:spTree>
    <p:extLst>
      <p:ext uri="{BB962C8B-B14F-4D97-AF65-F5344CB8AC3E}">
        <p14:creationId xmlns:p14="http://schemas.microsoft.com/office/powerpoint/2010/main" val="9290737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019BC0A-C74C-4508-BA8E-E8455A2AF073}" type="datetimeFigureOut">
              <a:rPr lang="en-US" smtClean="0"/>
              <a:t>10/8/2019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1B86D35-A538-4991-9C1A-402ABF8FA380}" type="slidenum">
              <a:rPr lang="en-US" smtClean="0"/>
              <a:t>‹#›</a:t>
            </a:fld>
            <a:endParaRPr lang="en-US"/>
          </a:p>
        </p:txBody>
      </p:sp>
    </p:spTree>
    <p:extLst>
      <p:ext uri="{BB962C8B-B14F-4D97-AF65-F5344CB8AC3E}">
        <p14:creationId xmlns:p14="http://schemas.microsoft.com/office/powerpoint/2010/main" val="29322409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019BC0A-C74C-4508-BA8E-E8455A2AF073}" type="datetimeFigureOut">
              <a:rPr lang="en-US" smtClean="0"/>
              <a:t>10/8/2019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1B86D35-A538-4991-9C1A-402ABF8FA380}" type="slidenum">
              <a:rPr lang="en-US" smtClean="0"/>
              <a:t>‹#›</a:t>
            </a:fld>
            <a:endParaRPr lang="en-US"/>
          </a:p>
        </p:txBody>
      </p:sp>
    </p:spTree>
    <p:extLst>
      <p:ext uri="{BB962C8B-B14F-4D97-AF65-F5344CB8AC3E}">
        <p14:creationId xmlns:p14="http://schemas.microsoft.com/office/powerpoint/2010/main" val="20381040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 id="2147483667" r:id="rId19"/>
    <p:sldLayoutId id="2147483668" r:id="rId20"/>
    <p:sldLayoutId id="2147483669" r:id="rId21"/>
    <p:sldLayoutId id="2147483670" r:id="rId22"/>
    <p:sldLayoutId id="2147483671" r:id="rId23"/>
    <p:sldLayoutId id="2147483672" r:id="rId24"/>
    <p:sldLayoutId id="2147483673" r:id="rId25"/>
    <p:sldLayoutId id="2147483674" r:id="rId26"/>
    <p:sldLayoutId id="2147483675" r:id="rId27"/>
    <p:sldLayoutId id="2147483676" r:id="rId28"/>
    <p:sldLayoutId id="2147483677" r:id="rId29"/>
    <p:sldLayoutId id="2147483678" r:id="rId3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4.xml"/></Relationships>
</file>

<file path=ppt/slides/_rels/slide13.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5.xml"/></Relationships>
</file>

<file path=ppt/slides/_rels/slide1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505916" y="2254121"/>
            <a:ext cx="7180171" cy="1862048"/>
          </a:xfrm>
          <a:prstGeom prst="rect">
            <a:avLst/>
          </a:prstGeom>
          <a:noFill/>
        </p:spPr>
        <p:txBody>
          <a:bodyPr wrap="none" rtlCol="0">
            <a:spAutoFit/>
          </a:bodyPr>
          <a:lstStyle/>
          <a:p>
            <a:pPr algn="ctr"/>
            <a:r>
              <a:rPr lang="en-US" sz="11500" b="1" dirty="0">
                <a:solidFill>
                  <a:schemeClr val="tx1">
                    <a:lumMod val="85000"/>
                    <a:lumOff val="15000"/>
                  </a:schemeClr>
                </a:solidFill>
                <a:latin typeface="+mj-lt"/>
              </a:rPr>
              <a:t>Title </a:t>
            </a:r>
            <a:r>
              <a:rPr lang="en-US" sz="11500" b="1" dirty="0">
                <a:solidFill>
                  <a:schemeClr val="accent1"/>
                </a:solidFill>
                <a:latin typeface="+mj-lt"/>
              </a:rPr>
              <a:t>Here</a:t>
            </a:r>
          </a:p>
        </p:txBody>
      </p:sp>
      <p:sp>
        <p:nvSpPr>
          <p:cNvPr id="4" name="TextBox 3"/>
          <p:cNvSpPr txBox="1"/>
          <p:nvPr/>
        </p:nvSpPr>
        <p:spPr>
          <a:xfrm>
            <a:off x="5076330" y="3931860"/>
            <a:ext cx="2039341" cy="261610"/>
          </a:xfrm>
          <a:prstGeom prst="rect">
            <a:avLst/>
          </a:prstGeom>
          <a:noFill/>
        </p:spPr>
        <p:txBody>
          <a:bodyPr wrap="none" rtlCol="0">
            <a:spAutoFit/>
          </a:bodyPr>
          <a:lstStyle/>
          <a:p>
            <a:pPr algn="ctr"/>
            <a:r>
              <a:rPr lang="en-US" sz="1100" spc="600" dirty="0">
                <a:solidFill>
                  <a:schemeClr val="tx1">
                    <a:lumMod val="85000"/>
                    <a:lumOff val="15000"/>
                  </a:schemeClr>
                </a:solidFill>
              </a:rPr>
              <a:t>Subtitle Here</a:t>
            </a:r>
            <a:endParaRPr lang="en-US" sz="1100" spc="600" dirty="0">
              <a:solidFill>
                <a:schemeClr val="accent1"/>
              </a:solidFill>
            </a:endParaRPr>
          </a:p>
        </p:txBody>
      </p:sp>
      <p:sp>
        <p:nvSpPr>
          <p:cNvPr id="5" name="Rectangle 4"/>
          <p:cNvSpPr/>
          <p:nvPr/>
        </p:nvSpPr>
        <p:spPr>
          <a:xfrm>
            <a:off x="2630424" y="2339846"/>
            <a:ext cx="700314" cy="4571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837374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3381375" y="460970"/>
            <a:ext cx="5429250" cy="923330"/>
          </a:xfrm>
          <a:prstGeom prst="rect">
            <a:avLst/>
          </a:prstGeom>
          <a:noFill/>
        </p:spPr>
        <p:txBody>
          <a:bodyPr wrap="square" rtlCol="0">
            <a:spAutoFit/>
          </a:bodyPr>
          <a:lstStyle/>
          <a:p>
            <a:pPr algn="ctr"/>
            <a:r>
              <a:rPr lang="en-US" sz="5400" b="1">
                <a:solidFill>
                  <a:schemeClr val="tx1">
                    <a:lumMod val="85000"/>
                    <a:lumOff val="15000"/>
                  </a:schemeClr>
                </a:solidFill>
                <a:latin typeface="+mj-lt"/>
              </a:rPr>
              <a:t>Our Team</a:t>
            </a:r>
          </a:p>
        </p:txBody>
      </p:sp>
      <p:sp>
        <p:nvSpPr>
          <p:cNvPr id="6" name="Rectangle 5"/>
          <p:cNvSpPr/>
          <p:nvPr/>
        </p:nvSpPr>
        <p:spPr>
          <a:xfrm>
            <a:off x="5745843" y="415251"/>
            <a:ext cx="700314" cy="4571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6"/>
          <p:cNvGrpSpPr/>
          <p:nvPr/>
        </p:nvGrpSpPr>
        <p:grpSpPr>
          <a:xfrm>
            <a:off x="1703259" y="4699309"/>
            <a:ext cx="2041783" cy="1943189"/>
            <a:chOff x="1046033" y="4479280"/>
            <a:chExt cx="2041783" cy="1943189"/>
          </a:xfrm>
        </p:grpSpPr>
        <p:sp>
          <p:nvSpPr>
            <p:cNvPr id="8" name="Rectangle 7"/>
            <p:cNvSpPr/>
            <p:nvPr/>
          </p:nvSpPr>
          <p:spPr>
            <a:xfrm>
              <a:off x="1046033" y="5251636"/>
              <a:ext cx="2041783" cy="1170833"/>
            </a:xfrm>
            <a:prstGeom prst="rect">
              <a:avLst/>
            </a:prstGeom>
          </p:spPr>
          <p:txBody>
            <a:bodyPr wrap="square">
              <a:spAutoFit/>
            </a:bodyPr>
            <a:lstStyle/>
            <a:p>
              <a:pPr algn="ctr">
                <a:lnSpc>
                  <a:spcPct val="150000"/>
                </a:lnSpc>
              </a:pPr>
              <a:r>
                <a:rPr lang="en-US" sz="1200" dirty="0">
                  <a:solidFill>
                    <a:schemeClr val="tx1">
                      <a:lumMod val="75000"/>
                      <a:lumOff val="25000"/>
                    </a:schemeClr>
                  </a:solidFill>
                  <a:latin typeface="Open Sans" panose="020B0606030504020204" pitchFamily="34" charset="0"/>
                </a:rPr>
                <a:t>Lorem Ipsum is simply dummy text of the printing and typesetting industry.</a:t>
              </a:r>
              <a:endParaRPr lang="en-US" sz="1200" dirty="0">
                <a:solidFill>
                  <a:schemeClr val="tx1">
                    <a:lumMod val="65000"/>
                    <a:lumOff val="35000"/>
                  </a:schemeClr>
                </a:solidFill>
              </a:endParaRPr>
            </a:p>
          </p:txBody>
        </p:sp>
        <p:grpSp>
          <p:nvGrpSpPr>
            <p:cNvPr id="9" name="Group 8"/>
            <p:cNvGrpSpPr/>
            <p:nvPr/>
          </p:nvGrpSpPr>
          <p:grpSpPr>
            <a:xfrm>
              <a:off x="1046033" y="4479280"/>
              <a:ext cx="2041783" cy="695253"/>
              <a:chOff x="1188452" y="4531764"/>
              <a:chExt cx="2041783" cy="695253"/>
            </a:xfrm>
          </p:grpSpPr>
          <p:sp>
            <p:nvSpPr>
              <p:cNvPr id="10" name="TextBox 9"/>
              <p:cNvSpPr txBox="1"/>
              <p:nvPr/>
            </p:nvSpPr>
            <p:spPr>
              <a:xfrm>
                <a:off x="1188452" y="4531764"/>
                <a:ext cx="2041783" cy="400110"/>
              </a:xfrm>
              <a:prstGeom prst="rect">
                <a:avLst/>
              </a:prstGeom>
              <a:noFill/>
            </p:spPr>
            <p:txBody>
              <a:bodyPr wrap="square" rtlCol="0">
                <a:spAutoFit/>
              </a:bodyPr>
              <a:lstStyle/>
              <a:p>
                <a:pPr algn="ctr"/>
                <a:r>
                  <a:rPr lang="en-US" sz="2000" b="1" dirty="0" err="1">
                    <a:solidFill>
                      <a:schemeClr val="tx1">
                        <a:lumMod val="85000"/>
                        <a:lumOff val="15000"/>
                      </a:schemeClr>
                    </a:solidFill>
                    <a:latin typeface="+mj-lt"/>
                  </a:rPr>
                  <a:t>Jhon</a:t>
                </a:r>
                <a:r>
                  <a:rPr lang="en-US" sz="2000" b="1" dirty="0">
                    <a:solidFill>
                      <a:schemeClr val="tx1">
                        <a:lumMod val="85000"/>
                        <a:lumOff val="15000"/>
                      </a:schemeClr>
                    </a:solidFill>
                    <a:latin typeface="+mj-lt"/>
                  </a:rPr>
                  <a:t> Doe</a:t>
                </a:r>
              </a:p>
            </p:txBody>
          </p:sp>
          <p:sp>
            <p:nvSpPr>
              <p:cNvPr id="11" name="TextBox 10"/>
              <p:cNvSpPr txBox="1"/>
              <p:nvPr/>
            </p:nvSpPr>
            <p:spPr>
              <a:xfrm>
                <a:off x="1188452" y="4919240"/>
                <a:ext cx="2041783" cy="307777"/>
              </a:xfrm>
              <a:prstGeom prst="rect">
                <a:avLst/>
              </a:prstGeom>
              <a:noFill/>
            </p:spPr>
            <p:txBody>
              <a:bodyPr wrap="square" rtlCol="0">
                <a:spAutoFit/>
              </a:bodyPr>
              <a:lstStyle/>
              <a:p>
                <a:pPr algn="ctr"/>
                <a:r>
                  <a:rPr lang="en-US" sz="1400" b="1">
                    <a:solidFill>
                      <a:schemeClr val="tx1">
                        <a:lumMod val="85000"/>
                        <a:lumOff val="15000"/>
                      </a:schemeClr>
                    </a:solidFill>
                    <a:latin typeface="+mj-lt"/>
                  </a:rPr>
                  <a:t>CEO</a:t>
                </a:r>
              </a:p>
            </p:txBody>
          </p:sp>
        </p:grpSp>
      </p:grpSp>
      <p:grpSp>
        <p:nvGrpSpPr>
          <p:cNvPr id="12" name="Group 11"/>
          <p:cNvGrpSpPr/>
          <p:nvPr/>
        </p:nvGrpSpPr>
        <p:grpSpPr>
          <a:xfrm>
            <a:off x="5075109" y="4699309"/>
            <a:ext cx="2041783" cy="1943189"/>
            <a:chOff x="1046033" y="4479280"/>
            <a:chExt cx="2041783" cy="1943189"/>
          </a:xfrm>
        </p:grpSpPr>
        <p:sp>
          <p:nvSpPr>
            <p:cNvPr id="13" name="Rectangle 12"/>
            <p:cNvSpPr/>
            <p:nvPr/>
          </p:nvSpPr>
          <p:spPr>
            <a:xfrm>
              <a:off x="1046033" y="5251636"/>
              <a:ext cx="2041783" cy="1170833"/>
            </a:xfrm>
            <a:prstGeom prst="rect">
              <a:avLst/>
            </a:prstGeom>
          </p:spPr>
          <p:txBody>
            <a:bodyPr wrap="square">
              <a:spAutoFit/>
            </a:bodyPr>
            <a:lstStyle/>
            <a:p>
              <a:pPr algn="ctr">
                <a:lnSpc>
                  <a:spcPct val="150000"/>
                </a:lnSpc>
              </a:pPr>
              <a:r>
                <a:rPr lang="en-US" sz="1200" dirty="0">
                  <a:solidFill>
                    <a:schemeClr val="tx1">
                      <a:lumMod val="75000"/>
                      <a:lumOff val="25000"/>
                    </a:schemeClr>
                  </a:solidFill>
                  <a:latin typeface="Open Sans" panose="020B0606030504020204" pitchFamily="34" charset="0"/>
                </a:rPr>
                <a:t>Lorem Ipsum is simply dummy text of the printing and typesetting industry.</a:t>
              </a:r>
              <a:endParaRPr lang="en-US" sz="1200" dirty="0">
                <a:solidFill>
                  <a:schemeClr val="tx1">
                    <a:lumMod val="65000"/>
                    <a:lumOff val="35000"/>
                  </a:schemeClr>
                </a:solidFill>
              </a:endParaRPr>
            </a:p>
          </p:txBody>
        </p:sp>
        <p:grpSp>
          <p:nvGrpSpPr>
            <p:cNvPr id="14" name="Group 13"/>
            <p:cNvGrpSpPr/>
            <p:nvPr/>
          </p:nvGrpSpPr>
          <p:grpSpPr>
            <a:xfrm>
              <a:off x="1046033" y="4479280"/>
              <a:ext cx="2041783" cy="695253"/>
              <a:chOff x="1188452" y="4531764"/>
              <a:chExt cx="2041783" cy="695253"/>
            </a:xfrm>
          </p:grpSpPr>
          <p:sp>
            <p:nvSpPr>
              <p:cNvPr id="15" name="TextBox 14"/>
              <p:cNvSpPr txBox="1"/>
              <p:nvPr/>
            </p:nvSpPr>
            <p:spPr>
              <a:xfrm>
                <a:off x="1188452" y="4531764"/>
                <a:ext cx="2041783" cy="400110"/>
              </a:xfrm>
              <a:prstGeom prst="rect">
                <a:avLst/>
              </a:prstGeom>
              <a:noFill/>
            </p:spPr>
            <p:txBody>
              <a:bodyPr wrap="square" rtlCol="0">
                <a:spAutoFit/>
              </a:bodyPr>
              <a:lstStyle/>
              <a:p>
                <a:pPr algn="ctr"/>
                <a:r>
                  <a:rPr lang="en-US" sz="2000" b="1" dirty="0" err="1">
                    <a:solidFill>
                      <a:schemeClr val="tx1">
                        <a:lumMod val="85000"/>
                        <a:lumOff val="15000"/>
                      </a:schemeClr>
                    </a:solidFill>
                  </a:rPr>
                  <a:t>Jhon</a:t>
                </a:r>
                <a:r>
                  <a:rPr lang="en-US" sz="2000" b="1" dirty="0">
                    <a:solidFill>
                      <a:schemeClr val="tx1">
                        <a:lumMod val="85000"/>
                        <a:lumOff val="15000"/>
                      </a:schemeClr>
                    </a:solidFill>
                  </a:rPr>
                  <a:t> Doe</a:t>
                </a:r>
              </a:p>
            </p:txBody>
          </p:sp>
          <p:sp>
            <p:nvSpPr>
              <p:cNvPr id="16" name="TextBox 15"/>
              <p:cNvSpPr txBox="1"/>
              <p:nvPr/>
            </p:nvSpPr>
            <p:spPr>
              <a:xfrm>
                <a:off x="1188452" y="4919240"/>
                <a:ext cx="2041783" cy="307777"/>
              </a:xfrm>
              <a:prstGeom prst="rect">
                <a:avLst/>
              </a:prstGeom>
              <a:noFill/>
            </p:spPr>
            <p:txBody>
              <a:bodyPr wrap="square" rtlCol="0">
                <a:spAutoFit/>
              </a:bodyPr>
              <a:lstStyle/>
              <a:p>
                <a:pPr algn="ctr"/>
                <a:r>
                  <a:rPr lang="en-US" sz="1400" b="1">
                    <a:solidFill>
                      <a:schemeClr val="tx1">
                        <a:lumMod val="85000"/>
                        <a:lumOff val="15000"/>
                      </a:schemeClr>
                    </a:solidFill>
                    <a:latin typeface="+mj-lt"/>
                  </a:rPr>
                  <a:t>CEO</a:t>
                </a:r>
              </a:p>
            </p:txBody>
          </p:sp>
        </p:grpSp>
      </p:grpSp>
      <p:grpSp>
        <p:nvGrpSpPr>
          <p:cNvPr id="17" name="Group 16"/>
          <p:cNvGrpSpPr/>
          <p:nvPr/>
        </p:nvGrpSpPr>
        <p:grpSpPr>
          <a:xfrm>
            <a:off x="8446959" y="4699309"/>
            <a:ext cx="2041783" cy="1943189"/>
            <a:chOff x="1046033" y="4479280"/>
            <a:chExt cx="2041783" cy="1943189"/>
          </a:xfrm>
        </p:grpSpPr>
        <p:sp>
          <p:nvSpPr>
            <p:cNvPr id="18" name="Rectangle 17"/>
            <p:cNvSpPr/>
            <p:nvPr/>
          </p:nvSpPr>
          <p:spPr>
            <a:xfrm>
              <a:off x="1046033" y="5251636"/>
              <a:ext cx="2041783" cy="1170833"/>
            </a:xfrm>
            <a:prstGeom prst="rect">
              <a:avLst/>
            </a:prstGeom>
          </p:spPr>
          <p:txBody>
            <a:bodyPr wrap="square">
              <a:spAutoFit/>
            </a:bodyPr>
            <a:lstStyle/>
            <a:p>
              <a:pPr algn="ctr">
                <a:lnSpc>
                  <a:spcPct val="150000"/>
                </a:lnSpc>
              </a:pPr>
              <a:r>
                <a:rPr lang="en-US" sz="1200" dirty="0">
                  <a:solidFill>
                    <a:schemeClr val="tx1">
                      <a:lumMod val="75000"/>
                      <a:lumOff val="25000"/>
                    </a:schemeClr>
                  </a:solidFill>
                  <a:latin typeface="Open Sans" panose="020B0606030504020204" pitchFamily="34" charset="0"/>
                </a:rPr>
                <a:t>Lorem Ipsum is simply dummy text of the printing and typesetting industry.</a:t>
              </a:r>
              <a:endParaRPr lang="en-US" sz="1200" dirty="0">
                <a:solidFill>
                  <a:schemeClr val="tx1">
                    <a:lumMod val="65000"/>
                    <a:lumOff val="35000"/>
                  </a:schemeClr>
                </a:solidFill>
              </a:endParaRPr>
            </a:p>
          </p:txBody>
        </p:sp>
        <p:grpSp>
          <p:nvGrpSpPr>
            <p:cNvPr id="19" name="Group 18"/>
            <p:cNvGrpSpPr/>
            <p:nvPr/>
          </p:nvGrpSpPr>
          <p:grpSpPr>
            <a:xfrm>
              <a:off x="1046033" y="4479280"/>
              <a:ext cx="2041783" cy="695253"/>
              <a:chOff x="1188452" y="4531764"/>
              <a:chExt cx="2041783" cy="695253"/>
            </a:xfrm>
          </p:grpSpPr>
          <p:sp>
            <p:nvSpPr>
              <p:cNvPr id="20" name="TextBox 19"/>
              <p:cNvSpPr txBox="1"/>
              <p:nvPr/>
            </p:nvSpPr>
            <p:spPr>
              <a:xfrm>
                <a:off x="1188452" y="4531764"/>
                <a:ext cx="2041783" cy="400110"/>
              </a:xfrm>
              <a:prstGeom prst="rect">
                <a:avLst/>
              </a:prstGeom>
              <a:noFill/>
            </p:spPr>
            <p:txBody>
              <a:bodyPr wrap="square" rtlCol="0">
                <a:spAutoFit/>
              </a:bodyPr>
              <a:lstStyle/>
              <a:p>
                <a:pPr algn="ctr"/>
                <a:r>
                  <a:rPr lang="en-US" sz="2000" b="1" dirty="0" err="1">
                    <a:solidFill>
                      <a:schemeClr val="tx1">
                        <a:lumMod val="85000"/>
                        <a:lumOff val="15000"/>
                      </a:schemeClr>
                    </a:solidFill>
                  </a:rPr>
                  <a:t>Jhon</a:t>
                </a:r>
                <a:r>
                  <a:rPr lang="en-US" sz="2000" b="1" dirty="0">
                    <a:solidFill>
                      <a:schemeClr val="tx1">
                        <a:lumMod val="85000"/>
                        <a:lumOff val="15000"/>
                      </a:schemeClr>
                    </a:solidFill>
                  </a:rPr>
                  <a:t> Doe</a:t>
                </a:r>
              </a:p>
            </p:txBody>
          </p:sp>
          <p:sp>
            <p:nvSpPr>
              <p:cNvPr id="21" name="TextBox 20"/>
              <p:cNvSpPr txBox="1"/>
              <p:nvPr/>
            </p:nvSpPr>
            <p:spPr>
              <a:xfrm>
                <a:off x="1188452" y="4919240"/>
                <a:ext cx="2041783" cy="307777"/>
              </a:xfrm>
              <a:prstGeom prst="rect">
                <a:avLst/>
              </a:prstGeom>
              <a:noFill/>
            </p:spPr>
            <p:txBody>
              <a:bodyPr wrap="square" rtlCol="0">
                <a:spAutoFit/>
              </a:bodyPr>
              <a:lstStyle/>
              <a:p>
                <a:pPr algn="ctr"/>
                <a:r>
                  <a:rPr lang="en-US" sz="1400" b="1">
                    <a:solidFill>
                      <a:schemeClr val="accent1"/>
                    </a:solidFill>
                    <a:latin typeface="+mj-lt"/>
                  </a:rPr>
                  <a:t>CEO</a:t>
                </a:r>
              </a:p>
            </p:txBody>
          </p:sp>
        </p:grpSp>
      </p:grpSp>
      <p:sp>
        <p:nvSpPr>
          <p:cNvPr id="2" name="Picture Placeholder 1"/>
          <p:cNvSpPr>
            <a:spLocks noGrp="1"/>
          </p:cNvSpPr>
          <p:nvPr>
            <p:ph type="pic" sz="quarter" idx="10"/>
          </p:nvPr>
        </p:nvSpPr>
        <p:spPr/>
      </p:sp>
      <p:sp>
        <p:nvSpPr>
          <p:cNvPr id="3" name="Picture Placeholder 2"/>
          <p:cNvSpPr>
            <a:spLocks noGrp="1"/>
          </p:cNvSpPr>
          <p:nvPr>
            <p:ph type="pic" sz="quarter" idx="11"/>
          </p:nvPr>
        </p:nvSpPr>
        <p:spPr/>
      </p:sp>
      <p:sp>
        <p:nvSpPr>
          <p:cNvPr id="4" name="Picture Placeholder 3"/>
          <p:cNvSpPr>
            <a:spLocks noGrp="1"/>
          </p:cNvSpPr>
          <p:nvPr>
            <p:ph type="pic" sz="quarter" idx="12"/>
          </p:nvPr>
        </p:nvSpPr>
        <p:spPr/>
      </p:sp>
      <p:sp>
        <p:nvSpPr>
          <p:cNvPr id="22" name="Rectangle 21"/>
          <p:cNvSpPr/>
          <p:nvPr/>
        </p:nvSpPr>
        <p:spPr>
          <a:xfrm>
            <a:off x="1371600" y="1924050"/>
            <a:ext cx="514350" cy="51435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5806389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icture Placeholder 1"/>
          <p:cNvSpPr>
            <a:spLocks noGrp="1"/>
          </p:cNvSpPr>
          <p:nvPr>
            <p:ph type="pic" sz="quarter" idx="10"/>
          </p:nvPr>
        </p:nvSpPr>
        <p:spPr/>
      </p:sp>
      <p:sp>
        <p:nvSpPr>
          <p:cNvPr id="3" name="Rectangle 2"/>
          <p:cNvSpPr/>
          <p:nvPr/>
        </p:nvSpPr>
        <p:spPr>
          <a:xfrm>
            <a:off x="754744" y="5167085"/>
            <a:ext cx="3497942" cy="75474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4" name="TextBox 3"/>
          <p:cNvSpPr txBox="1"/>
          <p:nvPr/>
        </p:nvSpPr>
        <p:spPr>
          <a:xfrm>
            <a:off x="1343755" y="5231265"/>
            <a:ext cx="2319920" cy="400110"/>
          </a:xfrm>
          <a:prstGeom prst="rect">
            <a:avLst/>
          </a:prstGeom>
          <a:noFill/>
        </p:spPr>
        <p:txBody>
          <a:bodyPr wrap="square" rtlCol="0">
            <a:spAutoFit/>
          </a:bodyPr>
          <a:lstStyle/>
          <a:p>
            <a:pPr algn="ctr"/>
            <a:r>
              <a:rPr lang="en-US" sz="2000" b="1">
                <a:solidFill>
                  <a:schemeClr val="bg1"/>
                </a:solidFill>
                <a:latin typeface="+mj-lt"/>
              </a:rPr>
              <a:t>Alexander Bron</a:t>
            </a:r>
          </a:p>
        </p:txBody>
      </p:sp>
      <p:sp>
        <p:nvSpPr>
          <p:cNvPr id="5" name="TextBox 4"/>
          <p:cNvSpPr txBox="1"/>
          <p:nvPr/>
        </p:nvSpPr>
        <p:spPr>
          <a:xfrm>
            <a:off x="1343755" y="5529942"/>
            <a:ext cx="2319920" cy="307777"/>
          </a:xfrm>
          <a:prstGeom prst="rect">
            <a:avLst/>
          </a:prstGeom>
          <a:noFill/>
        </p:spPr>
        <p:txBody>
          <a:bodyPr wrap="square" rtlCol="0">
            <a:spAutoFit/>
          </a:bodyPr>
          <a:lstStyle/>
          <a:p>
            <a:pPr algn="ctr"/>
            <a:r>
              <a:rPr lang="en-US" sz="1400" b="1">
                <a:solidFill>
                  <a:schemeClr val="bg1"/>
                </a:solidFill>
                <a:latin typeface="+mj-lt"/>
              </a:rPr>
              <a:t>Founder</a:t>
            </a:r>
          </a:p>
        </p:txBody>
      </p:sp>
      <p:sp>
        <p:nvSpPr>
          <p:cNvPr id="6" name="Rectangle 5"/>
          <p:cNvSpPr/>
          <p:nvPr/>
        </p:nvSpPr>
        <p:spPr>
          <a:xfrm>
            <a:off x="6662984" y="4481160"/>
            <a:ext cx="4229454" cy="17145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6662984" y="4481160"/>
            <a:ext cx="3098838" cy="17145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 name="Straight Connector 7"/>
          <p:cNvCxnSpPr/>
          <p:nvPr/>
        </p:nvCxnSpPr>
        <p:spPr>
          <a:xfrm>
            <a:off x="9764997" y="4313596"/>
            <a:ext cx="0" cy="48260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6578797" y="4086428"/>
            <a:ext cx="2055713" cy="369332"/>
          </a:xfrm>
          <a:prstGeom prst="rect">
            <a:avLst/>
          </a:prstGeom>
          <a:noFill/>
        </p:spPr>
        <p:txBody>
          <a:bodyPr wrap="square" rtlCol="0">
            <a:spAutoFit/>
          </a:bodyPr>
          <a:lstStyle/>
          <a:p>
            <a:r>
              <a:rPr lang="en-US" b="1">
                <a:solidFill>
                  <a:schemeClr val="tx1">
                    <a:lumMod val="85000"/>
                    <a:lumOff val="15000"/>
                  </a:schemeClr>
                </a:solidFill>
                <a:latin typeface="+mj-lt"/>
              </a:rPr>
              <a:t>Team Work</a:t>
            </a:r>
            <a:endParaRPr lang="en-US" b="1">
              <a:solidFill>
                <a:schemeClr val="accent1"/>
              </a:solidFill>
              <a:latin typeface="+mj-lt"/>
            </a:endParaRPr>
          </a:p>
        </p:txBody>
      </p:sp>
      <p:sp>
        <p:nvSpPr>
          <p:cNvPr id="10" name="TextBox 9"/>
          <p:cNvSpPr txBox="1"/>
          <p:nvPr/>
        </p:nvSpPr>
        <p:spPr>
          <a:xfrm>
            <a:off x="10172897" y="4086428"/>
            <a:ext cx="900013" cy="369332"/>
          </a:xfrm>
          <a:prstGeom prst="rect">
            <a:avLst/>
          </a:prstGeom>
          <a:noFill/>
        </p:spPr>
        <p:txBody>
          <a:bodyPr wrap="square" rtlCol="0">
            <a:spAutoFit/>
          </a:bodyPr>
          <a:lstStyle/>
          <a:p>
            <a:r>
              <a:rPr lang="en-US" b="1">
                <a:solidFill>
                  <a:schemeClr val="tx1">
                    <a:lumMod val="85000"/>
                    <a:lumOff val="15000"/>
                  </a:schemeClr>
                </a:solidFill>
                <a:latin typeface="+mj-lt"/>
              </a:rPr>
              <a:t>70%</a:t>
            </a:r>
            <a:endParaRPr lang="en-US" b="1">
              <a:solidFill>
                <a:schemeClr val="accent1"/>
              </a:solidFill>
              <a:latin typeface="+mj-lt"/>
            </a:endParaRPr>
          </a:p>
        </p:txBody>
      </p:sp>
      <p:sp>
        <p:nvSpPr>
          <p:cNvPr id="11" name="Rectangle 10"/>
          <p:cNvSpPr/>
          <p:nvPr/>
        </p:nvSpPr>
        <p:spPr>
          <a:xfrm>
            <a:off x="6662984" y="5358492"/>
            <a:ext cx="4229454" cy="17145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6662984" y="5358492"/>
            <a:ext cx="2454126" cy="171450"/>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 name="Straight Connector 12"/>
          <p:cNvCxnSpPr/>
          <p:nvPr/>
        </p:nvCxnSpPr>
        <p:spPr>
          <a:xfrm>
            <a:off x="9117110" y="5190928"/>
            <a:ext cx="0" cy="482600"/>
          </a:xfrm>
          <a:prstGeom prst="line">
            <a:avLst/>
          </a:prstGeom>
          <a:ln w="381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6578797" y="4963760"/>
            <a:ext cx="2055713" cy="369332"/>
          </a:xfrm>
          <a:prstGeom prst="rect">
            <a:avLst/>
          </a:prstGeom>
          <a:noFill/>
        </p:spPr>
        <p:txBody>
          <a:bodyPr wrap="square" rtlCol="0">
            <a:spAutoFit/>
          </a:bodyPr>
          <a:lstStyle/>
          <a:p>
            <a:r>
              <a:rPr lang="en-US" b="1">
                <a:solidFill>
                  <a:schemeClr val="tx1">
                    <a:lumMod val="85000"/>
                    <a:lumOff val="15000"/>
                  </a:schemeClr>
                </a:solidFill>
                <a:latin typeface="+mj-lt"/>
              </a:rPr>
              <a:t>Team Work</a:t>
            </a:r>
            <a:endParaRPr lang="en-US" b="1">
              <a:solidFill>
                <a:schemeClr val="accent1"/>
              </a:solidFill>
              <a:latin typeface="+mj-lt"/>
            </a:endParaRPr>
          </a:p>
        </p:txBody>
      </p:sp>
      <p:sp>
        <p:nvSpPr>
          <p:cNvPr id="15" name="TextBox 14"/>
          <p:cNvSpPr txBox="1"/>
          <p:nvPr/>
        </p:nvSpPr>
        <p:spPr>
          <a:xfrm>
            <a:off x="10172897" y="4963760"/>
            <a:ext cx="900013" cy="369332"/>
          </a:xfrm>
          <a:prstGeom prst="rect">
            <a:avLst/>
          </a:prstGeom>
          <a:noFill/>
        </p:spPr>
        <p:txBody>
          <a:bodyPr wrap="square" rtlCol="0">
            <a:spAutoFit/>
          </a:bodyPr>
          <a:lstStyle/>
          <a:p>
            <a:r>
              <a:rPr lang="en-US" b="1">
                <a:solidFill>
                  <a:schemeClr val="tx1">
                    <a:lumMod val="85000"/>
                    <a:lumOff val="15000"/>
                  </a:schemeClr>
                </a:solidFill>
                <a:latin typeface="+mj-lt"/>
              </a:rPr>
              <a:t>65%</a:t>
            </a:r>
            <a:endParaRPr lang="en-US" b="1">
              <a:solidFill>
                <a:schemeClr val="accent1"/>
              </a:solidFill>
              <a:latin typeface="+mj-lt"/>
            </a:endParaRPr>
          </a:p>
        </p:txBody>
      </p:sp>
      <p:sp>
        <p:nvSpPr>
          <p:cNvPr id="16" name="TextBox 15"/>
          <p:cNvSpPr txBox="1"/>
          <p:nvPr/>
        </p:nvSpPr>
        <p:spPr>
          <a:xfrm>
            <a:off x="6512664" y="751794"/>
            <a:ext cx="4110239" cy="1754326"/>
          </a:xfrm>
          <a:prstGeom prst="rect">
            <a:avLst/>
          </a:prstGeom>
          <a:noFill/>
        </p:spPr>
        <p:txBody>
          <a:bodyPr wrap="square" rtlCol="0">
            <a:spAutoFit/>
          </a:bodyPr>
          <a:lstStyle/>
          <a:p>
            <a:r>
              <a:rPr lang="en-US" sz="5400" b="1">
                <a:solidFill>
                  <a:schemeClr val="tx1">
                    <a:lumMod val="85000"/>
                    <a:lumOff val="15000"/>
                  </a:schemeClr>
                </a:solidFill>
                <a:latin typeface="+mj-lt"/>
              </a:rPr>
              <a:t>Our Great Team</a:t>
            </a:r>
          </a:p>
        </p:txBody>
      </p:sp>
      <p:sp>
        <p:nvSpPr>
          <p:cNvPr id="17" name="Rectangle 16"/>
          <p:cNvSpPr/>
          <p:nvPr/>
        </p:nvSpPr>
        <p:spPr>
          <a:xfrm>
            <a:off x="6691508" y="622293"/>
            <a:ext cx="700314" cy="4571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p:nvSpPr>
        <p:spPr>
          <a:xfrm>
            <a:off x="6578796" y="2750337"/>
            <a:ext cx="4698803" cy="893834"/>
          </a:xfrm>
          <a:prstGeom prst="rect">
            <a:avLst/>
          </a:prstGeom>
        </p:spPr>
        <p:txBody>
          <a:bodyPr wrap="square">
            <a:spAutoFit/>
          </a:bodyPr>
          <a:lstStyle/>
          <a:p>
            <a:pPr>
              <a:lnSpc>
                <a:spcPct val="150000"/>
              </a:lnSpc>
            </a:pPr>
            <a:r>
              <a:rPr lang="en-US" sz="1200" dirty="0">
                <a:solidFill>
                  <a:schemeClr val="tx1">
                    <a:lumMod val="75000"/>
                    <a:lumOff val="25000"/>
                  </a:schemeClr>
                </a:solidFill>
                <a:latin typeface="Open Sans" panose="020B0606030504020204" pitchFamily="34" charset="0"/>
              </a:rPr>
              <a:t>Lorem Ipsum is simply dummy text of the printing and typesetting industry. Lorem Ipsum is simply dummy text of the printing and typesetting industry. </a:t>
            </a:r>
            <a:endParaRPr lang="en-US" sz="1200" dirty="0">
              <a:solidFill>
                <a:schemeClr val="tx1">
                  <a:lumMod val="65000"/>
                  <a:lumOff val="35000"/>
                </a:schemeClr>
              </a:solidFill>
            </a:endParaRPr>
          </a:p>
        </p:txBody>
      </p:sp>
    </p:spTree>
    <p:extLst>
      <p:ext uri="{BB962C8B-B14F-4D97-AF65-F5344CB8AC3E}">
        <p14:creationId xmlns:p14="http://schemas.microsoft.com/office/powerpoint/2010/main" val="38820457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Placeholder 7">
            <a:extLst>
              <a:ext uri="{FF2B5EF4-FFF2-40B4-BE49-F238E27FC236}">
                <a16:creationId xmlns:a16="http://schemas.microsoft.com/office/drawing/2014/main" id="{D4CF7E67-D671-4271-9AAA-29152F594FC3}"/>
              </a:ext>
            </a:extLst>
          </p:cNvPr>
          <p:cNvPicPr>
            <a:picLocks noGrp="1" noChangeAspect="1"/>
          </p:cNvPicPr>
          <p:nvPr>
            <p:ph type="pic" sz="quarter" idx="10"/>
          </p:nvPr>
        </p:nvPicPr>
        <p:blipFill>
          <a:blip r:embed="rId2" cstate="email">
            <a:extLst>
              <a:ext uri="{28A0092B-C50C-407E-A947-70E740481C1C}">
                <a14:useLocalDpi xmlns:a14="http://schemas.microsoft.com/office/drawing/2010/main"/>
              </a:ext>
            </a:extLst>
          </a:blip>
          <a:srcRect l="5269" r="5269"/>
          <a:stretch>
            <a:fillRect/>
          </a:stretch>
        </p:blipFill>
        <p:spPr/>
      </p:pic>
      <p:sp>
        <p:nvSpPr>
          <p:cNvPr id="3" name="Rectangle 2"/>
          <p:cNvSpPr/>
          <p:nvPr/>
        </p:nvSpPr>
        <p:spPr>
          <a:xfrm>
            <a:off x="8217640" y="1264325"/>
            <a:ext cx="3345096" cy="1724831"/>
          </a:xfrm>
          <a:prstGeom prst="rect">
            <a:avLst/>
          </a:prstGeom>
        </p:spPr>
        <p:txBody>
          <a:bodyPr wrap="square">
            <a:spAutoFit/>
          </a:bodyPr>
          <a:lstStyle/>
          <a:p>
            <a:pPr algn="just">
              <a:lnSpc>
                <a:spcPct val="150000"/>
              </a:lnSpc>
            </a:pPr>
            <a:r>
              <a:rPr lang="en-US" sz="1200" dirty="0">
                <a:solidFill>
                  <a:schemeClr val="tx1">
                    <a:lumMod val="75000"/>
                    <a:lumOff val="25000"/>
                  </a:schemeClr>
                </a:solidFill>
                <a:latin typeface="Open Sans" panose="020B0606030504020204" pitchFamily="34" charset="0"/>
              </a:rPr>
              <a:t>Lorem Ipsum is simply dummy text of the printing and typesetting industry. Lorem Ipsum is simply dummy text of the printing and typesetting industry. Lorem Ipsum is simply dummy text of the printing and typesetting industry. </a:t>
            </a:r>
            <a:endParaRPr lang="en-US" sz="1200" dirty="0">
              <a:solidFill>
                <a:schemeClr val="tx1">
                  <a:lumMod val="75000"/>
                  <a:lumOff val="25000"/>
                </a:schemeClr>
              </a:solidFill>
            </a:endParaRPr>
          </a:p>
        </p:txBody>
      </p:sp>
      <p:sp>
        <p:nvSpPr>
          <p:cNvPr id="4" name="Rectangle 3"/>
          <p:cNvSpPr/>
          <p:nvPr/>
        </p:nvSpPr>
        <p:spPr>
          <a:xfrm>
            <a:off x="8217640" y="3893225"/>
            <a:ext cx="3345096" cy="1724831"/>
          </a:xfrm>
          <a:prstGeom prst="rect">
            <a:avLst/>
          </a:prstGeom>
        </p:spPr>
        <p:txBody>
          <a:bodyPr wrap="square">
            <a:spAutoFit/>
          </a:bodyPr>
          <a:lstStyle/>
          <a:p>
            <a:pPr algn="just">
              <a:lnSpc>
                <a:spcPct val="150000"/>
              </a:lnSpc>
            </a:pPr>
            <a:r>
              <a:rPr lang="en-US" sz="1200" dirty="0">
                <a:solidFill>
                  <a:schemeClr val="tx1">
                    <a:lumMod val="75000"/>
                    <a:lumOff val="25000"/>
                  </a:schemeClr>
                </a:solidFill>
                <a:latin typeface="Open Sans" panose="020B0606030504020204" pitchFamily="34" charset="0"/>
              </a:rPr>
              <a:t>Lorem Ipsum is simply dummy text of the printing and typesetting industry. Lorem Ipsum is simply dummy text of the printing and typesetting industry. Lorem Ipsum is simply dummy text of the printing and typesetting industry. </a:t>
            </a:r>
            <a:endParaRPr lang="en-US" sz="1200" dirty="0">
              <a:solidFill>
                <a:schemeClr val="tx1">
                  <a:lumMod val="75000"/>
                  <a:lumOff val="25000"/>
                </a:schemeClr>
              </a:solidFill>
            </a:endParaRPr>
          </a:p>
        </p:txBody>
      </p:sp>
      <p:sp>
        <p:nvSpPr>
          <p:cNvPr id="6" name="Rectangle 5"/>
          <p:cNvSpPr/>
          <p:nvPr/>
        </p:nvSpPr>
        <p:spPr>
          <a:xfrm>
            <a:off x="1205108" y="963731"/>
            <a:ext cx="700314" cy="4571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1035789" y="1093232"/>
            <a:ext cx="3898161" cy="923330"/>
          </a:xfrm>
          <a:prstGeom prst="rect">
            <a:avLst/>
          </a:prstGeom>
          <a:noFill/>
        </p:spPr>
        <p:txBody>
          <a:bodyPr wrap="square" rtlCol="0">
            <a:spAutoFit/>
          </a:bodyPr>
          <a:lstStyle/>
          <a:p>
            <a:r>
              <a:rPr lang="en-US" sz="5400" b="1" dirty="0">
                <a:solidFill>
                  <a:schemeClr val="bg1"/>
                </a:solidFill>
                <a:latin typeface="+mj-lt"/>
              </a:rPr>
              <a:t>Big Image </a:t>
            </a:r>
          </a:p>
        </p:txBody>
      </p:sp>
    </p:spTree>
    <p:extLst>
      <p:ext uri="{BB962C8B-B14F-4D97-AF65-F5344CB8AC3E}">
        <p14:creationId xmlns:p14="http://schemas.microsoft.com/office/powerpoint/2010/main" val="4552917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64339" y="1226582"/>
            <a:ext cx="4110239" cy="1754326"/>
          </a:xfrm>
          <a:prstGeom prst="rect">
            <a:avLst/>
          </a:prstGeom>
          <a:noFill/>
        </p:spPr>
        <p:txBody>
          <a:bodyPr wrap="square" rtlCol="0">
            <a:spAutoFit/>
          </a:bodyPr>
          <a:lstStyle/>
          <a:p>
            <a:r>
              <a:rPr lang="en-US" sz="5400" b="1">
                <a:solidFill>
                  <a:schemeClr val="tx1">
                    <a:lumMod val="85000"/>
                    <a:lumOff val="15000"/>
                  </a:schemeClr>
                </a:solidFill>
                <a:latin typeface="+mj-lt"/>
              </a:rPr>
              <a:t>Our Great Portfolio</a:t>
            </a:r>
          </a:p>
        </p:txBody>
      </p:sp>
      <p:sp>
        <p:nvSpPr>
          <p:cNvPr id="5" name="Rectangle 4"/>
          <p:cNvSpPr/>
          <p:nvPr/>
        </p:nvSpPr>
        <p:spPr>
          <a:xfrm>
            <a:off x="1043183" y="1097081"/>
            <a:ext cx="700314" cy="4571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864339" y="3493175"/>
            <a:ext cx="3974361" cy="2278829"/>
          </a:xfrm>
          <a:prstGeom prst="rect">
            <a:avLst/>
          </a:prstGeom>
        </p:spPr>
        <p:txBody>
          <a:bodyPr wrap="square">
            <a:spAutoFit/>
          </a:bodyPr>
          <a:lstStyle/>
          <a:p>
            <a:pPr>
              <a:lnSpc>
                <a:spcPct val="150000"/>
              </a:lnSpc>
            </a:pPr>
            <a:r>
              <a:rPr lang="en-US" sz="1200" dirty="0">
                <a:solidFill>
                  <a:schemeClr val="tx1">
                    <a:lumMod val="75000"/>
                    <a:lumOff val="25000"/>
                  </a:schemeClr>
                </a:solidFill>
                <a:latin typeface="Open Sans" panose="020B0606030504020204" pitchFamily="34" charset="0"/>
              </a:rPr>
              <a:t>Lorem Ipsum is simply dummy text of the printing and typesetting industry. Lorem Ipsum is simply dummy text of the printing and typesetting industry. Lorem Ipsum is simply dummy text of the printing and typesetting industry. Lorem Ipsum is simply dummy text of the printing and typesetting industry. Lorem Ipsum is simply dummy text of the printing and typesetting industry. </a:t>
            </a:r>
            <a:endParaRPr lang="en-US" sz="1200" dirty="0">
              <a:solidFill>
                <a:schemeClr val="tx1">
                  <a:lumMod val="75000"/>
                  <a:lumOff val="25000"/>
                </a:schemeClr>
              </a:solidFill>
            </a:endParaRPr>
          </a:p>
        </p:txBody>
      </p:sp>
      <p:sp>
        <p:nvSpPr>
          <p:cNvPr id="7" name="TextBox 6"/>
          <p:cNvSpPr txBox="1"/>
          <p:nvPr/>
        </p:nvSpPr>
        <p:spPr>
          <a:xfrm>
            <a:off x="6511470" y="4508837"/>
            <a:ext cx="1683659" cy="1569660"/>
          </a:xfrm>
          <a:prstGeom prst="rect">
            <a:avLst/>
          </a:prstGeom>
          <a:noFill/>
        </p:spPr>
        <p:txBody>
          <a:bodyPr wrap="square" rtlCol="0">
            <a:spAutoFit/>
          </a:bodyPr>
          <a:lstStyle/>
          <a:p>
            <a:pPr algn="ctr"/>
            <a:r>
              <a:rPr lang="en-US" sz="9600" b="1">
                <a:solidFill>
                  <a:schemeClr val="accent1">
                    <a:lumMod val="20000"/>
                    <a:lumOff val="80000"/>
                  </a:schemeClr>
                </a:solidFill>
                <a:latin typeface="+mj-lt"/>
              </a:rPr>
              <a:t>78</a:t>
            </a:r>
          </a:p>
        </p:txBody>
      </p:sp>
      <p:sp>
        <p:nvSpPr>
          <p:cNvPr id="8" name="TextBox 7"/>
          <p:cNvSpPr txBox="1"/>
          <p:nvPr/>
        </p:nvSpPr>
        <p:spPr>
          <a:xfrm>
            <a:off x="9597570" y="554415"/>
            <a:ext cx="1683659" cy="1569660"/>
          </a:xfrm>
          <a:prstGeom prst="rect">
            <a:avLst/>
          </a:prstGeom>
          <a:noFill/>
        </p:spPr>
        <p:txBody>
          <a:bodyPr wrap="square" rtlCol="0">
            <a:spAutoFit/>
          </a:bodyPr>
          <a:lstStyle/>
          <a:p>
            <a:pPr algn="ctr"/>
            <a:r>
              <a:rPr lang="en-US" sz="9600" b="1">
                <a:solidFill>
                  <a:schemeClr val="accent1">
                    <a:lumMod val="20000"/>
                    <a:lumOff val="80000"/>
                  </a:schemeClr>
                </a:solidFill>
                <a:latin typeface="+mj-lt"/>
              </a:rPr>
              <a:t>78</a:t>
            </a:r>
          </a:p>
        </p:txBody>
      </p:sp>
      <p:pic>
        <p:nvPicPr>
          <p:cNvPr id="10" name="Picture Placeholder 9">
            <a:extLst>
              <a:ext uri="{FF2B5EF4-FFF2-40B4-BE49-F238E27FC236}">
                <a16:creationId xmlns:a16="http://schemas.microsoft.com/office/drawing/2014/main" id="{353763C5-64FA-4681-88F2-E1A9BA05CEB5}"/>
              </a:ext>
            </a:extLst>
          </p:cNvPr>
          <p:cNvPicPr>
            <a:picLocks noGrp="1" noChangeAspect="1"/>
          </p:cNvPicPr>
          <p:nvPr>
            <p:ph type="pic" sz="quarter" idx="10"/>
          </p:nvPr>
        </p:nvPicPr>
        <p:blipFill rotWithShape="1">
          <a:blip r:embed="rId2" cstate="email">
            <a:extLst>
              <a:ext uri="{28A0092B-C50C-407E-A947-70E740481C1C}">
                <a14:useLocalDpi xmlns:a14="http://schemas.microsoft.com/office/drawing/2010/main"/>
              </a:ext>
            </a:extLst>
          </a:blip>
          <a:srcRect l="47051" t="479" r="12245" b="-479"/>
          <a:stretch/>
        </p:blipFill>
        <p:spPr>
          <a:xfrm>
            <a:off x="6057900" y="0"/>
            <a:ext cx="2590800" cy="4248150"/>
          </a:xfrm>
        </p:spPr>
      </p:pic>
      <p:pic>
        <p:nvPicPr>
          <p:cNvPr id="13" name="Picture Placeholder 12">
            <a:extLst>
              <a:ext uri="{FF2B5EF4-FFF2-40B4-BE49-F238E27FC236}">
                <a16:creationId xmlns:a16="http://schemas.microsoft.com/office/drawing/2014/main" id="{422F084F-4DEA-476B-B430-BFC48FA68C39}"/>
              </a:ext>
            </a:extLst>
          </p:cNvPr>
          <p:cNvPicPr>
            <a:picLocks noGrp="1" noChangeAspect="1"/>
          </p:cNvPicPr>
          <p:nvPr>
            <p:ph type="pic" sz="quarter" idx="11"/>
          </p:nvPr>
        </p:nvPicPr>
        <p:blipFill>
          <a:blip r:embed="rId3" cstate="email">
            <a:extLst>
              <a:ext uri="{28A0092B-C50C-407E-A947-70E740481C1C}">
                <a14:useLocalDpi xmlns:a14="http://schemas.microsoft.com/office/drawing/2010/main"/>
              </a:ext>
            </a:extLst>
          </a:blip>
          <a:srcRect l="29661" r="29661"/>
          <a:stretch>
            <a:fillRect/>
          </a:stretch>
        </p:blipFill>
        <p:spPr/>
      </p:pic>
      <p:sp>
        <p:nvSpPr>
          <p:cNvPr id="11" name="Rectangle 10"/>
          <p:cNvSpPr/>
          <p:nvPr/>
        </p:nvSpPr>
        <p:spPr>
          <a:xfrm>
            <a:off x="8420100" y="4019550"/>
            <a:ext cx="457200" cy="457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768104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p:cNvSpPr txBox="1"/>
          <p:nvPr/>
        </p:nvSpPr>
        <p:spPr>
          <a:xfrm>
            <a:off x="362146" y="2124671"/>
            <a:ext cx="1683659" cy="1569660"/>
          </a:xfrm>
          <a:prstGeom prst="rect">
            <a:avLst/>
          </a:prstGeom>
          <a:noFill/>
        </p:spPr>
        <p:txBody>
          <a:bodyPr wrap="square" rtlCol="0">
            <a:spAutoFit/>
          </a:bodyPr>
          <a:lstStyle/>
          <a:p>
            <a:r>
              <a:rPr lang="en-US" sz="9600" b="1">
                <a:solidFill>
                  <a:schemeClr val="accent1">
                    <a:lumMod val="20000"/>
                    <a:lumOff val="80000"/>
                  </a:schemeClr>
                </a:solidFill>
                <a:latin typeface="+mj-lt"/>
              </a:rPr>
              <a:t>78</a:t>
            </a:r>
          </a:p>
        </p:txBody>
      </p:sp>
      <p:graphicFrame>
        <p:nvGraphicFramePr>
          <p:cNvPr id="2" name="Chart 1"/>
          <p:cNvGraphicFramePr/>
          <p:nvPr>
            <p:extLst>
              <p:ext uri="{D42A27DB-BD31-4B8C-83A1-F6EECF244321}">
                <p14:modId xmlns:p14="http://schemas.microsoft.com/office/powerpoint/2010/main" val="1099534504"/>
              </p:ext>
            </p:extLst>
          </p:nvPr>
        </p:nvGraphicFramePr>
        <p:xfrm>
          <a:off x="1957481" y="2205318"/>
          <a:ext cx="8277038" cy="3933015"/>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p:cNvSpPr txBox="1"/>
          <p:nvPr/>
        </p:nvSpPr>
        <p:spPr>
          <a:xfrm>
            <a:off x="10001445" y="2667000"/>
            <a:ext cx="1580955" cy="400110"/>
          </a:xfrm>
          <a:prstGeom prst="rect">
            <a:avLst/>
          </a:prstGeom>
          <a:noFill/>
        </p:spPr>
        <p:txBody>
          <a:bodyPr wrap="square" rtlCol="0">
            <a:spAutoFit/>
          </a:bodyPr>
          <a:lstStyle/>
          <a:p>
            <a:r>
              <a:rPr lang="en-US" sz="2000" b="1">
                <a:solidFill>
                  <a:schemeClr val="accent1"/>
                </a:solidFill>
                <a:latin typeface="+mj-lt"/>
              </a:rPr>
              <a:t>$ 56,89</a:t>
            </a:r>
          </a:p>
        </p:txBody>
      </p:sp>
      <p:sp>
        <p:nvSpPr>
          <p:cNvPr id="6" name="Rectangle 5"/>
          <p:cNvSpPr/>
          <p:nvPr/>
        </p:nvSpPr>
        <p:spPr>
          <a:xfrm>
            <a:off x="10001446" y="3048000"/>
            <a:ext cx="1714304" cy="1170833"/>
          </a:xfrm>
          <a:prstGeom prst="rect">
            <a:avLst/>
          </a:prstGeom>
        </p:spPr>
        <p:txBody>
          <a:bodyPr wrap="square">
            <a:spAutoFit/>
          </a:bodyPr>
          <a:lstStyle/>
          <a:p>
            <a:pPr>
              <a:lnSpc>
                <a:spcPct val="150000"/>
              </a:lnSpc>
            </a:pPr>
            <a:r>
              <a:rPr lang="en-US" sz="1200" dirty="0">
                <a:solidFill>
                  <a:schemeClr val="tx1">
                    <a:lumMod val="75000"/>
                    <a:lumOff val="25000"/>
                  </a:schemeClr>
                </a:solidFill>
                <a:latin typeface="Open Sans" panose="020B0606030504020204" pitchFamily="34" charset="0"/>
              </a:rPr>
              <a:t>Lorem Ipsum is simply dummy text of the printing and typesetting industry.</a:t>
            </a:r>
            <a:endParaRPr lang="en-US" sz="1200" dirty="0">
              <a:solidFill>
                <a:schemeClr val="tx1">
                  <a:lumMod val="65000"/>
                  <a:lumOff val="35000"/>
                </a:schemeClr>
              </a:solidFill>
            </a:endParaRPr>
          </a:p>
        </p:txBody>
      </p:sp>
      <p:sp>
        <p:nvSpPr>
          <p:cNvPr id="7" name="Rectangle 6"/>
          <p:cNvSpPr/>
          <p:nvPr/>
        </p:nvSpPr>
        <p:spPr>
          <a:xfrm>
            <a:off x="495496" y="4313979"/>
            <a:ext cx="1561904" cy="1447832"/>
          </a:xfrm>
          <a:prstGeom prst="rect">
            <a:avLst/>
          </a:prstGeom>
        </p:spPr>
        <p:txBody>
          <a:bodyPr wrap="square">
            <a:spAutoFit/>
          </a:bodyPr>
          <a:lstStyle/>
          <a:p>
            <a:pPr>
              <a:lnSpc>
                <a:spcPct val="150000"/>
              </a:lnSpc>
            </a:pPr>
            <a:r>
              <a:rPr lang="en-US" sz="1200" dirty="0">
                <a:solidFill>
                  <a:schemeClr val="tx1">
                    <a:lumMod val="75000"/>
                    <a:lumOff val="25000"/>
                  </a:schemeClr>
                </a:solidFill>
                <a:latin typeface="Open Sans" panose="020B0606030504020204" pitchFamily="34" charset="0"/>
              </a:rPr>
              <a:t>Lorem Ipsum is simply dummy text of the printing and typesetting industry.</a:t>
            </a:r>
            <a:endParaRPr lang="en-US" sz="1200" dirty="0">
              <a:solidFill>
                <a:schemeClr val="tx1">
                  <a:lumMod val="65000"/>
                  <a:lumOff val="35000"/>
                </a:schemeClr>
              </a:solidFill>
            </a:endParaRPr>
          </a:p>
        </p:txBody>
      </p:sp>
      <p:sp>
        <p:nvSpPr>
          <p:cNvPr id="8" name="Rectangle 7"/>
          <p:cNvSpPr/>
          <p:nvPr/>
        </p:nvSpPr>
        <p:spPr>
          <a:xfrm>
            <a:off x="495496" y="2690336"/>
            <a:ext cx="1561904" cy="1447832"/>
          </a:xfrm>
          <a:prstGeom prst="rect">
            <a:avLst/>
          </a:prstGeom>
        </p:spPr>
        <p:txBody>
          <a:bodyPr wrap="square">
            <a:spAutoFit/>
          </a:bodyPr>
          <a:lstStyle/>
          <a:p>
            <a:pPr>
              <a:lnSpc>
                <a:spcPct val="150000"/>
              </a:lnSpc>
            </a:pPr>
            <a:r>
              <a:rPr lang="en-US" sz="1200" dirty="0">
                <a:solidFill>
                  <a:schemeClr val="tx1">
                    <a:lumMod val="75000"/>
                    <a:lumOff val="25000"/>
                  </a:schemeClr>
                </a:solidFill>
                <a:latin typeface="Open Sans" panose="020B0606030504020204" pitchFamily="34" charset="0"/>
              </a:rPr>
              <a:t>Lorem Ipsum is simply dummy text of the printing and typesetting industry.</a:t>
            </a:r>
            <a:endParaRPr lang="en-US" sz="1200" dirty="0">
              <a:solidFill>
                <a:schemeClr val="tx1">
                  <a:lumMod val="65000"/>
                  <a:lumOff val="35000"/>
                </a:schemeClr>
              </a:solidFill>
            </a:endParaRPr>
          </a:p>
        </p:txBody>
      </p:sp>
      <p:sp>
        <p:nvSpPr>
          <p:cNvPr id="9" name="TextBox 8"/>
          <p:cNvSpPr txBox="1"/>
          <p:nvPr/>
        </p:nvSpPr>
        <p:spPr>
          <a:xfrm>
            <a:off x="3381375" y="460970"/>
            <a:ext cx="5429250" cy="923330"/>
          </a:xfrm>
          <a:prstGeom prst="rect">
            <a:avLst/>
          </a:prstGeom>
          <a:noFill/>
        </p:spPr>
        <p:txBody>
          <a:bodyPr wrap="square" rtlCol="0">
            <a:spAutoFit/>
          </a:bodyPr>
          <a:lstStyle/>
          <a:p>
            <a:pPr algn="ctr"/>
            <a:r>
              <a:rPr lang="en-US" sz="5400" b="1">
                <a:solidFill>
                  <a:schemeClr val="tx1">
                    <a:lumMod val="85000"/>
                    <a:lumOff val="15000"/>
                  </a:schemeClr>
                </a:solidFill>
                <a:latin typeface="+mj-lt"/>
              </a:rPr>
              <a:t>Our Chart</a:t>
            </a:r>
          </a:p>
        </p:txBody>
      </p:sp>
      <p:sp>
        <p:nvSpPr>
          <p:cNvPr id="10" name="Rectangle 9"/>
          <p:cNvSpPr/>
          <p:nvPr/>
        </p:nvSpPr>
        <p:spPr>
          <a:xfrm>
            <a:off x="5745843" y="415251"/>
            <a:ext cx="700314" cy="4571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10001445" y="4313979"/>
            <a:ext cx="1561904" cy="1447832"/>
          </a:xfrm>
          <a:prstGeom prst="rect">
            <a:avLst/>
          </a:prstGeom>
        </p:spPr>
        <p:txBody>
          <a:bodyPr wrap="square">
            <a:spAutoFit/>
          </a:bodyPr>
          <a:lstStyle/>
          <a:p>
            <a:pPr>
              <a:lnSpc>
                <a:spcPct val="150000"/>
              </a:lnSpc>
            </a:pPr>
            <a:r>
              <a:rPr lang="en-US" sz="1200" dirty="0">
                <a:solidFill>
                  <a:schemeClr val="tx1">
                    <a:lumMod val="75000"/>
                    <a:lumOff val="25000"/>
                  </a:schemeClr>
                </a:solidFill>
                <a:latin typeface="Open Sans" panose="020B0606030504020204" pitchFamily="34" charset="0"/>
              </a:rPr>
              <a:t>Lorem Ipsum is simply dummy text of the printing and typesetting industry.</a:t>
            </a:r>
            <a:endParaRPr lang="en-US" sz="1200" dirty="0">
              <a:solidFill>
                <a:schemeClr val="tx1">
                  <a:lumMod val="65000"/>
                  <a:lumOff val="35000"/>
                </a:schemeClr>
              </a:solidFill>
            </a:endParaRPr>
          </a:p>
        </p:txBody>
      </p:sp>
    </p:spTree>
    <p:extLst>
      <p:ext uri="{BB962C8B-B14F-4D97-AF65-F5344CB8AC3E}">
        <p14:creationId xmlns:p14="http://schemas.microsoft.com/office/powerpoint/2010/main" val="25136097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8" name="Group 27"/>
          <p:cNvGrpSpPr/>
          <p:nvPr/>
        </p:nvGrpSpPr>
        <p:grpSpPr>
          <a:xfrm>
            <a:off x="1116945" y="2057323"/>
            <a:ext cx="9987836" cy="2195739"/>
            <a:chOff x="1156042" y="2820716"/>
            <a:chExt cx="9987836" cy="2195739"/>
          </a:xfrm>
        </p:grpSpPr>
        <p:sp>
          <p:nvSpPr>
            <p:cNvPr id="29" name="Freeform 13142"/>
            <p:cNvSpPr>
              <a:spLocks/>
            </p:cNvSpPr>
            <p:nvPr/>
          </p:nvSpPr>
          <p:spPr bwMode="auto">
            <a:xfrm>
              <a:off x="8948139" y="3917265"/>
              <a:ext cx="2195739" cy="1096549"/>
            </a:xfrm>
            <a:custGeom>
              <a:avLst/>
              <a:gdLst/>
              <a:ahLst/>
              <a:cxnLst>
                <a:cxn ang="0">
                  <a:pos x="0" y="0"/>
                </a:cxn>
                <a:cxn ang="0">
                  <a:pos x="94" y="0"/>
                </a:cxn>
                <a:cxn ang="0">
                  <a:pos x="98" y="47"/>
                </a:cxn>
                <a:cxn ang="0">
                  <a:pos x="107" y="93"/>
                </a:cxn>
                <a:cxn ang="0">
                  <a:pos x="124" y="136"/>
                </a:cxn>
                <a:cxn ang="0">
                  <a:pos x="147" y="176"/>
                </a:cxn>
                <a:cxn ang="0">
                  <a:pos x="173" y="211"/>
                </a:cxn>
                <a:cxn ang="0">
                  <a:pos x="204" y="244"/>
                </a:cxn>
                <a:cxn ang="0">
                  <a:pos x="241" y="270"/>
                </a:cxn>
                <a:cxn ang="0">
                  <a:pos x="280" y="292"/>
                </a:cxn>
                <a:cxn ang="0">
                  <a:pos x="322" y="309"/>
                </a:cxn>
                <a:cxn ang="0">
                  <a:pos x="368" y="318"/>
                </a:cxn>
                <a:cxn ang="0">
                  <a:pos x="415" y="322"/>
                </a:cxn>
                <a:cxn ang="0">
                  <a:pos x="462" y="318"/>
                </a:cxn>
                <a:cxn ang="0">
                  <a:pos x="508" y="309"/>
                </a:cxn>
                <a:cxn ang="0">
                  <a:pos x="551" y="292"/>
                </a:cxn>
                <a:cxn ang="0">
                  <a:pos x="590" y="270"/>
                </a:cxn>
                <a:cxn ang="0">
                  <a:pos x="626" y="244"/>
                </a:cxn>
                <a:cxn ang="0">
                  <a:pos x="659" y="211"/>
                </a:cxn>
                <a:cxn ang="0">
                  <a:pos x="685" y="176"/>
                </a:cxn>
                <a:cxn ang="0">
                  <a:pos x="707" y="136"/>
                </a:cxn>
                <a:cxn ang="0">
                  <a:pos x="724" y="93"/>
                </a:cxn>
                <a:cxn ang="0">
                  <a:pos x="733" y="47"/>
                </a:cxn>
                <a:cxn ang="0">
                  <a:pos x="737" y="0"/>
                </a:cxn>
                <a:cxn ang="0">
                  <a:pos x="831" y="0"/>
                </a:cxn>
                <a:cxn ang="0">
                  <a:pos x="827" y="56"/>
                </a:cxn>
                <a:cxn ang="0">
                  <a:pos x="817" y="110"/>
                </a:cxn>
                <a:cxn ang="0">
                  <a:pos x="799" y="161"/>
                </a:cxn>
                <a:cxn ang="0">
                  <a:pos x="774" y="210"/>
                </a:cxn>
                <a:cxn ang="0">
                  <a:pos x="745" y="254"/>
                </a:cxn>
                <a:cxn ang="0">
                  <a:pos x="710" y="293"/>
                </a:cxn>
                <a:cxn ang="0">
                  <a:pos x="669" y="329"/>
                </a:cxn>
                <a:cxn ang="0">
                  <a:pos x="624" y="359"/>
                </a:cxn>
                <a:cxn ang="0">
                  <a:pos x="577" y="382"/>
                </a:cxn>
                <a:cxn ang="0">
                  <a:pos x="525" y="401"/>
                </a:cxn>
                <a:cxn ang="0">
                  <a:pos x="471" y="411"/>
                </a:cxn>
                <a:cxn ang="0">
                  <a:pos x="415" y="415"/>
                </a:cxn>
                <a:cxn ang="0">
                  <a:pos x="359" y="411"/>
                </a:cxn>
                <a:cxn ang="0">
                  <a:pos x="305" y="401"/>
                </a:cxn>
                <a:cxn ang="0">
                  <a:pos x="254" y="382"/>
                </a:cxn>
                <a:cxn ang="0">
                  <a:pos x="206" y="359"/>
                </a:cxn>
                <a:cxn ang="0">
                  <a:pos x="162" y="329"/>
                </a:cxn>
                <a:cxn ang="0">
                  <a:pos x="122" y="293"/>
                </a:cxn>
                <a:cxn ang="0">
                  <a:pos x="86" y="254"/>
                </a:cxn>
                <a:cxn ang="0">
                  <a:pos x="58" y="210"/>
                </a:cxn>
                <a:cxn ang="0">
                  <a:pos x="33" y="161"/>
                </a:cxn>
                <a:cxn ang="0">
                  <a:pos x="14" y="110"/>
                </a:cxn>
                <a:cxn ang="0">
                  <a:pos x="4" y="56"/>
                </a:cxn>
                <a:cxn ang="0">
                  <a:pos x="0" y="0"/>
                </a:cxn>
              </a:cxnLst>
              <a:rect l="0" t="0" r="r" b="b"/>
              <a:pathLst>
                <a:path w="831" h="415">
                  <a:moveTo>
                    <a:pt x="0" y="0"/>
                  </a:moveTo>
                  <a:lnTo>
                    <a:pt x="94" y="0"/>
                  </a:lnTo>
                  <a:lnTo>
                    <a:pt x="98" y="47"/>
                  </a:lnTo>
                  <a:lnTo>
                    <a:pt x="107" y="93"/>
                  </a:lnTo>
                  <a:lnTo>
                    <a:pt x="124" y="136"/>
                  </a:lnTo>
                  <a:lnTo>
                    <a:pt x="147" y="176"/>
                  </a:lnTo>
                  <a:lnTo>
                    <a:pt x="173" y="211"/>
                  </a:lnTo>
                  <a:lnTo>
                    <a:pt x="204" y="244"/>
                  </a:lnTo>
                  <a:lnTo>
                    <a:pt x="241" y="270"/>
                  </a:lnTo>
                  <a:lnTo>
                    <a:pt x="280" y="292"/>
                  </a:lnTo>
                  <a:lnTo>
                    <a:pt x="322" y="309"/>
                  </a:lnTo>
                  <a:lnTo>
                    <a:pt x="368" y="318"/>
                  </a:lnTo>
                  <a:lnTo>
                    <a:pt x="415" y="322"/>
                  </a:lnTo>
                  <a:lnTo>
                    <a:pt x="462" y="318"/>
                  </a:lnTo>
                  <a:lnTo>
                    <a:pt x="508" y="309"/>
                  </a:lnTo>
                  <a:lnTo>
                    <a:pt x="551" y="292"/>
                  </a:lnTo>
                  <a:lnTo>
                    <a:pt x="590" y="270"/>
                  </a:lnTo>
                  <a:lnTo>
                    <a:pt x="626" y="244"/>
                  </a:lnTo>
                  <a:lnTo>
                    <a:pt x="659" y="211"/>
                  </a:lnTo>
                  <a:lnTo>
                    <a:pt x="685" y="176"/>
                  </a:lnTo>
                  <a:lnTo>
                    <a:pt x="707" y="136"/>
                  </a:lnTo>
                  <a:lnTo>
                    <a:pt x="724" y="93"/>
                  </a:lnTo>
                  <a:lnTo>
                    <a:pt x="733" y="47"/>
                  </a:lnTo>
                  <a:lnTo>
                    <a:pt x="737" y="0"/>
                  </a:lnTo>
                  <a:lnTo>
                    <a:pt x="831" y="0"/>
                  </a:lnTo>
                  <a:lnTo>
                    <a:pt x="827" y="56"/>
                  </a:lnTo>
                  <a:lnTo>
                    <a:pt x="817" y="110"/>
                  </a:lnTo>
                  <a:lnTo>
                    <a:pt x="799" y="161"/>
                  </a:lnTo>
                  <a:lnTo>
                    <a:pt x="774" y="210"/>
                  </a:lnTo>
                  <a:lnTo>
                    <a:pt x="745" y="254"/>
                  </a:lnTo>
                  <a:lnTo>
                    <a:pt x="710" y="293"/>
                  </a:lnTo>
                  <a:lnTo>
                    <a:pt x="669" y="329"/>
                  </a:lnTo>
                  <a:lnTo>
                    <a:pt x="624" y="359"/>
                  </a:lnTo>
                  <a:lnTo>
                    <a:pt x="577" y="382"/>
                  </a:lnTo>
                  <a:lnTo>
                    <a:pt x="525" y="401"/>
                  </a:lnTo>
                  <a:lnTo>
                    <a:pt x="471" y="411"/>
                  </a:lnTo>
                  <a:lnTo>
                    <a:pt x="415" y="415"/>
                  </a:lnTo>
                  <a:lnTo>
                    <a:pt x="359" y="411"/>
                  </a:lnTo>
                  <a:lnTo>
                    <a:pt x="305" y="401"/>
                  </a:lnTo>
                  <a:lnTo>
                    <a:pt x="254" y="382"/>
                  </a:lnTo>
                  <a:lnTo>
                    <a:pt x="206" y="359"/>
                  </a:lnTo>
                  <a:lnTo>
                    <a:pt x="162" y="329"/>
                  </a:lnTo>
                  <a:lnTo>
                    <a:pt x="122" y="293"/>
                  </a:lnTo>
                  <a:lnTo>
                    <a:pt x="86" y="254"/>
                  </a:lnTo>
                  <a:lnTo>
                    <a:pt x="58" y="210"/>
                  </a:lnTo>
                  <a:lnTo>
                    <a:pt x="33" y="161"/>
                  </a:lnTo>
                  <a:lnTo>
                    <a:pt x="14" y="110"/>
                  </a:lnTo>
                  <a:lnTo>
                    <a:pt x="4" y="56"/>
                  </a:lnTo>
                  <a:lnTo>
                    <a:pt x="0" y="0"/>
                  </a:lnTo>
                  <a:close/>
                </a:path>
              </a:pathLst>
            </a:custGeom>
            <a:solidFill>
              <a:schemeClr val="bg1">
                <a:lumMod val="95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600"/>
            </a:p>
          </p:txBody>
        </p:sp>
        <p:sp>
          <p:nvSpPr>
            <p:cNvPr id="30" name="Freeform 13143"/>
            <p:cNvSpPr>
              <a:spLocks/>
            </p:cNvSpPr>
            <p:nvPr/>
          </p:nvSpPr>
          <p:spPr bwMode="auto">
            <a:xfrm>
              <a:off x="7000776" y="2820716"/>
              <a:ext cx="2195739" cy="1096549"/>
            </a:xfrm>
            <a:custGeom>
              <a:avLst/>
              <a:gdLst/>
              <a:ahLst/>
              <a:cxnLst>
                <a:cxn ang="0">
                  <a:pos x="415" y="0"/>
                </a:cxn>
                <a:cxn ang="0">
                  <a:pos x="471" y="4"/>
                </a:cxn>
                <a:cxn ang="0">
                  <a:pos x="525" y="15"/>
                </a:cxn>
                <a:cxn ang="0">
                  <a:pos x="577" y="33"/>
                </a:cxn>
                <a:cxn ang="0">
                  <a:pos x="624" y="56"/>
                </a:cxn>
                <a:cxn ang="0">
                  <a:pos x="669" y="87"/>
                </a:cxn>
                <a:cxn ang="0">
                  <a:pos x="710" y="122"/>
                </a:cxn>
                <a:cxn ang="0">
                  <a:pos x="745" y="161"/>
                </a:cxn>
                <a:cxn ang="0">
                  <a:pos x="774" y="206"/>
                </a:cxn>
                <a:cxn ang="0">
                  <a:pos x="799" y="254"/>
                </a:cxn>
                <a:cxn ang="0">
                  <a:pos x="817" y="305"/>
                </a:cxn>
                <a:cxn ang="0">
                  <a:pos x="827" y="359"/>
                </a:cxn>
                <a:cxn ang="0">
                  <a:pos x="831" y="415"/>
                </a:cxn>
                <a:cxn ang="0">
                  <a:pos x="737" y="415"/>
                </a:cxn>
                <a:cxn ang="0">
                  <a:pos x="733" y="368"/>
                </a:cxn>
                <a:cxn ang="0">
                  <a:pos x="724" y="322"/>
                </a:cxn>
                <a:cxn ang="0">
                  <a:pos x="707" y="279"/>
                </a:cxn>
                <a:cxn ang="0">
                  <a:pos x="685" y="240"/>
                </a:cxn>
                <a:cxn ang="0">
                  <a:pos x="659" y="204"/>
                </a:cxn>
                <a:cxn ang="0">
                  <a:pos x="626" y="172"/>
                </a:cxn>
                <a:cxn ang="0">
                  <a:pos x="590" y="145"/>
                </a:cxn>
                <a:cxn ang="0">
                  <a:pos x="551" y="123"/>
                </a:cxn>
                <a:cxn ang="0">
                  <a:pos x="508" y="106"/>
                </a:cxn>
                <a:cxn ang="0">
                  <a:pos x="462" y="97"/>
                </a:cxn>
                <a:cxn ang="0">
                  <a:pos x="415" y="93"/>
                </a:cxn>
                <a:cxn ang="0">
                  <a:pos x="368" y="97"/>
                </a:cxn>
                <a:cxn ang="0">
                  <a:pos x="322" y="106"/>
                </a:cxn>
                <a:cxn ang="0">
                  <a:pos x="280" y="123"/>
                </a:cxn>
                <a:cxn ang="0">
                  <a:pos x="240" y="145"/>
                </a:cxn>
                <a:cxn ang="0">
                  <a:pos x="204" y="172"/>
                </a:cxn>
                <a:cxn ang="0">
                  <a:pos x="173" y="204"/>
                </a:cxn>
                <a:cxn ang="0">
                  <a:pos x="145" y="240"/>
                </a:cxn>
                <a:cxn ang="0">
                  <a:pos x="123" y="279"/>
                </a:cxn>
                <a:cxn ang="0">
                  <a:pos x="106" y="322"/>
                </a:cxn>
                <a:cxn ang="0">
                  <a:pos x="97" y="368"/>
                </a:cxn>
                <a:cxn ang="0">
                  <a:pos x="93" y="415"/>
                </a:cxn>
                <a:cxn ang="0">
                  <a:pos x="0" y="415"/>
                </a:cxn>
                <a:cxn ang="0">
                  <a:pos x="4" y="359"/>
                </a:cxn>
                <a:cxn ang="0">
                  <a:pos x="14" y="305"/>
                </a:cxn>
                <a:cxn ang="0">
                  <a:pos x="33" y="254"/>
                </a:cxn>
                <a:cxn ang="0">
                  <a:pos x="56" y="206"/>
                </a:cxn>
                <a:cxn ang="0">
                  <a:pos x="86" y="161"/>
                </a:cxn>
                <a:cxn ang="0">
                  <a:pos x="122" y="122"/>
                </a:cxn>
                <a:cxn ang="0">
                  <a:pos x="161" y="87"/>
                </a:cxn>
                <a:cxn ang="0">
                  <a:pos x="206" y="56"/>
                </a:cxn>
                <a:cxn ang="0">
                  <a:pos x="254" y="33"/>
                </a:cxn>
                <a:cxn ang="0">
                  <a:pos x="305" y="15"/>
                </a:cxn>
                <a:cxn ang="0">
                  <a:pos x="359" y="4"/>
                </a:cxn>
                <a:cxn ang="0">
                  <a:pos x="415" y="0"/>
                </a:cxn>
              </a:cxnLst>
              <a:rect l="0" t="0" r="r" b="b"/>
              <a:pathLst>
                <a:path w="831" h="415">
                  <a:moveTo>
                    <a:pt x="415" y="0"/>
                  </a:moveTo>
                  <a:lnTo>
                    <a:pt x="471" y="4"/>
                  </a:lnTo>
                  <a:lnTo>
                    <a:pt x="525" y="15"/>
                  </a:lnTo>
                  <a:lnTo>
                    <a:pt x="577" y="33"/>
                  </a:lnTo>
                  <a:lnTo>
                    <a:pt x="624" y="56"/>
                  </a:lnTo>
                  <a:lnTo>
                    <a:pt x="669" y="87"/>
                  </a:lnTo>
                  <a:lnTo>
                    <a:pt x="710" y="122"/>
                  </a:lnTo>
                  <a:lnTo>
                    <a:pt x="745" y="161"/>
                  </a:lnTo>
                  <a:lnTo>
                    <a:pt x="774" y="206"/>
                  </a:lnTo>
                  <a:lnTo>
                    <a:pt x="799" y="254"/>
                  </a:lnTo>
                  <a:lnTo>
                    <a:pt x="817" y="305"/>
                  </a:lnTo>
                  <a:lnTo>
                    <a:pt x="827" y="359"/>
                  </a:lnTo>
                  <a:lnTo>
                    <a:pt x="831" y="415"/>
                  </a:lnTo>
                  <a:lnTo>
                    <a:pt x="737" y="415"/>
                  </a:lnTo>
                  <a:lnTo>
                    <a:pt x="733" y="368"/>
                  </a:lnTo>
                  <a:lnTo>
                    <a:pt x="724" y="322"/>
                  </a:lnTo>
                  <a:lnTo>
                    <a:pt x="707" y="279"/>
                  </a:lnTo>
                  <a:lnTo>
                    <a:pt x="685" y="240"/>
                  </a:lnTo>
                  <a:lnTo>
                    <a:pt x="659" y="204"/>
                  </a:lnTo>
                  <a:lnTo>
                    <a:pt x="626" y="172"/>
                  </a:lnTo>
                  <a:lnTo>
                    <a:pt x="590" y="145"/>
                  </a:lnTo>
                  <a:lnTo>
                    <a:pt x="551" y="123"/>
                  </a:lnTo>
                  <a:lnTo>
                    <a:pt x="508" y="106"/>
                  </a:lnTo>
                  <a:lnTo>
                    <a:pt x="462" y="97"/>
                  </a:lnTo>
                  <a:lnTo>
                    <a:pt x="415" y="93"/>
                  </a:lnTo>
                  <a:lnTo>
                    <a:pt x="368" y="97"/>
                  </a:lnTo>
                  <a:lnTo>
                    <a:pt x="322" y="106"/>
                  </a:lnTo>
                  <a:lnTo>
                    <a:pt x="280" y="123"/>
                  </a:lnTo>
                  <a:lnTo>
                    <a:pt x="240" y="145"/>
                  </a:lnTo>
                  <a:lnTo>
                    <a:pt x="204" y="172"/>
                  </a:lnTo>
                  <a:lnTo>
                    <a:pt x="173" y="204"/>
                  </a:lnTo>
                  <a:lnTo>
                    <a:pt x="145" y="240"/>
                  </a:lnTo>
                  <a:lnTo>
                    <a:pt x="123" y="279"/>
                  </a:lnTo>
                  <a:lnTo>
                    <a:pt x="106" y="322"/>
                  </a:lnTo>
                  <a:lnTo>
                    <a:pt x="97" y="368"/>
                  </a:lnTo>
                  <a:lnTo>
                    <a:pt x="93" y="415"/>
                  </a:lnTo>
                  <a:lnTo>
                    <a:pt x="0" y="415"/>
                  </a:lnTo>
                  <a:lnTo>
                    <a:pt x="4" y="359"/>
                  </a:lnTo>
                  <a:lnTo>
                    <a:pt x="14" y="305"/>
                  </a:lnTo>
                  <a:lnTo>
                    <a:pt x="33" y="254"/>
                  </a:lnTo>
                  <a:lnTo>
                    <a:pt x="56" y="206"/>
                  </a:lnTo>
                  <a:lnTo>
                    <a:pt x="86" y="161"/>
                  </a:lnTo>
                  <a:lnTo>
                    <a:pt x="122" y="122"/>
                  </a:lnTo>
                  <a:lnTo>
                    <a:pt x="161" y="87"/>
                  </a:lnTo>
                  <a:lnTo>
                    <a:pt x="206" y="56"/>
                  </a:lnTo>
                  <a:lnTo>
                    <a:pt x="254" y="33"/>
                  </a:lnTo>
                  <a:lnTo>
                    <a:pt x="305" y="15"/>
                  </a:lnTo>
                  <a:lnTo>
                    <a:pt x="359" y="4"/>
                  </a:lnTo>
                  <a:lnTo>
                    <a:pt x="415" y="0"/>
                  </a:lnTo>
                  <a:close/>
                </a:path>
              </a:pathLst>
            </a:custGeom>
            <a:solidFill>
              <a:schemeClr val="bg1">
                <a:lumMod val="95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600"/>
            </a:p>
          </p:txBody>
        </p:sp>
        <p:sp>
          <p:nvSpPr>
            <p:cNvPr id="31" name="Freeform 13144"/>
            <p:cNvSpPr>
              <a:spLocks/>
            </p:cNvSpPr>
            <p:nvPr/>
          </p:nvSpPr>
          <p:spPr bwMode="auto">
            <a:xfrm>
              <a:off x="5053412" y="3917265"/>
              <a:ext cx="2193096" cy="1099190"/>
            </a:xfrm>
            <a:custGeom>
              <a:avLst/>
              <a:gdLst/>
              <a:ahLst/>
              <a:cxnLst>
                <a:cxn ang="0">
                  <a:pos x="0" y="0"/>
                </a:cxn>
                <a:cxn ang="0">
                  <a:pos x="93" y="0"/>
                </a:cxn>
                <a:cxn ang="0">
                  <a:pos x="97" y="47"/>
                </a:cxn>
                <a:cxn ang="0">
                  <a:pos x="106" y="93"/>
                </a:cxn>
                <a:cxn ang="0">
                  <a:pos x="123" y="136"/>
                </a:cxn>
                <a:cxn ang="0">
                  <a:pos x="145" y="176"/>
                </a:cxn>
                <a:cxn ang="0">
                  <a:pos x="172" y="211"/>
                </a:cxn>
                <a:cxn ang="0">
                  <a:pos x="204" y="244"/>
                </a:cxn>
                <a:cxn ang="0">
                  <a:pos x="240" y="270"/>
                </a:cxn>
                <a:cxn ang="0">
                  <a:pos x="279" y="292"/>
                </a:cxn>
                <a:cxn ang="0">
                  <a:pos x="322" y="309"/>
                </a:cxn>
                <a:cxn ang="0">
                  <a:pos x="368" y="318"/>
                </a:cxn>
                <a:cxn ang="0">
                  <a:pos x="415" y="322"/>
                </a:cxn>
                <a:cxn ang="0">
                  <a:pos x="462" y="318"/>
                </a:cxn>
                <a:cxn ang="0">
                  <a:pos x="508" y="309"/>
                </a:cxn>
                <a:cxn ang="0">
                  <a:pos x="551" y="292"/>
                </a:cxn>
                <a:cxn ang="0">
                  <a:pos x="590" y="270"/>
                </a:cxn>
                <a:cxn ang="0">
                  <a:pos x="626" y="244"/>
                </a:cxn>
                <a:cxn ang="0">
                  <a:pos x="658" y="211"/>
                </a:cxn>
                <a:cxn ang="0">
                  <a:pos x="685" y="176"/>
                </a:cxn>
                <a:cxn ang="0">
                  <a:pos x="707" y="136"/>
                </a:cxn>
                <a:cxn ang="0">
                  <a:pos x="724" y="93"/>
                </a:cxn>
                <a:cxn ang="0">
                  <a:pos x="733" y="47"/>
                </a:cxn>
                <a:cxn ang="0">
                  <a:pos x="737" y="0"/>
                </a:cxn>
                <a:cxn ang="0">
                  <a:pos x="830" y="0"/>
                </a:cxn>
                <a:cxn ang="0">
                  <a:pos x="826" y="56"/>
                </a:cxn>
                <a:cxn ang="0">
                  <a:pos x="816" y="110"/>
                </a:cxn>
                <a:cxn ang="0">
                  <a:pos x="797" y="162"/>
                </a:cxn>
                <a:cxn ang="0">
                  <a:pos x="774" y="210"/>
                </a:cxn>
                <a:cxn ang="0">
                  <a:pos x="744" y="254"/>
                </a:cxn>
                <a:cxn ang="0">
                  <a:pos x="708" y="295"/>
                </a:cxn>
                <a:cxn ang="0">
                  <a:pos x="669" y="330"/>
                </a:cxn>
                <a:cxn ang="0">
                  <a:pos x="624" y="359"/>
                </a:cxn>
                <a:cxn ang="0">
                  <a:pos x="576" y="384"/>
                </a:cxn>
                <a:cxn ang="0">
                  <a:pos x="525" y="402"/>
                </a:cxn>
                <a:cxn ang="0">
                  <a:pos x="471" y="413"/>
                </a:cxn>
                <a:cxn ang="0">
                  <a:pos x="415" y="416"/>
                </a:cxn>
                <a:cxn ang="0">
                  <a:pos x="359" y="413"/>
                </a:cxn>
                <a:cxn ang="0">
                  <a:pos x="305" y="402"/>
                </a:cxn>
                <a:cxn ang="0">
                  <a:pos x="254" y="384"/>
                </a:cxn>
                <a:cxn ang="0">
                  <a:pos x="206" y="359"/>
                </a:cxn>
                <a:cxn ang="0">
                  <a:pos x="161" y="330"/>
                </a:cxn>
                <a:cxn ang="0">
                  <a:pos x="122" y="295"/>
                </a:cxn>
                <a:cxn ang="0">
                  <a:pos x="86" y="254"/>
                </a:cxn>
                <a:cxn ang="0">
                  <a:pos x="56" y="210"/>
                </a:cxn>
                <a:cxn ang="0">
                  <a:pos x="33" y="162"/>
                </a:cxn>
                <a:cxn ang="0">
                  <a:pos x="14" y="110"/>
                </a:cxn>
                <a:cxn ang="0">
                  <a:pos x="4" y="56"/>
                </a:cxn>
                <a:cxn ang="0">
                  <a:pos x="0" y="0"/>
                </a:cxn>
              </a:cxnLst>
              <a:rect l="0" t="0" r="r" b="b"/>
              <a:pathLst>
                <a:path w="830" h="416">
                  <a:moveTo>
                    <a:pt x="0" y="0"/>
                  </a:moveTo>
                  <a:lnTo>
                    <a:pt x="93" y="0"/>
                  </a:lnTo>
                  <a:lnTo>
                    <a:pt x="97" y="47"/>
                  </a:lnTo>
                  <a:lnTo>
                    <a:pt x="106" y="93"/>
                  </a:lnTo>
                  <a:lnTo>
                    <a:pt x="123" y="136"/>
                  </a:lnTo>
                  <a:lnTo>
                    <a:pt x="145" y="176"/>
                  </a:lnTo>
                  <a:lnTo>
                    <a:pt x="172" y="211"/>
                  </a:lnTo>
                  <a:lnTo>
                    <a:pt x="204" y="244"/>
                  </a:lnTo>
                  <a:lnTo>
                    <a:pt x="240" y="270"/>
                  </a:lnTo>
                  <a:lnTo>
                    <a:pt x="279" y="292"/>
                  </a:lnTo>
                  <a:lnTo>
                    <a:pt x="322" y="309"/>
                  </a:lnTo>
                  <a:lnTo>
                    <a:pt x="368" y="318"/>
                  </a:lnTo>
                  <a:lnTo>
                    <a:pt x="415" y="322"/>
                  </a:lnTo>
                  <a:lnTo>
                    <a:pt x="462" y="318"/>
                  </a:lnTo>
                  <a:lnTo>
                    <a:pt x="508" y="309"/>
                  </a:lnTo>
                  <a:lnTo>
                    <a:pt x="551" y="292"/>
                  </a:lnTo>
                  <a:lnTo>
                    <a:pt x="590" y="270"/>
                  </a:lnTo>
                  <a:lnTo>
                    <a:pt x="626" y="244"/>
                  </a:lnTo>
                  <a:lnTo>
                    <a:pt x="658" y="211"/>
                  </a:lnTo>
                  <a:lnTo>
                    <a:pt x="685" y="176"/>
                  </a:lnTo>
                  <a:lnTo>
                    <a:pt x="707" y="136"/>
                  </a:lnTo>
                  <a:lnTo>
                    <a:pt x="724" y="93"/>
                  </a:lnTo>
                  <a:lnTo>
                    <a:pt x="733" y="47"/>
                  </a:lnTo>
                  <a:lnTo>
                    <a:pt x="737" y="0"/>
                  </a:lnTo>
                  <a:lnTo>
                    <a:pt x="830" y="0"/>
                  </a:lnTo>
                  <a:lnTo>
                    <a:pt x="826" y="56"/>
                  </a:lnTo>
                  <a:lnTo>
                    <a:pt x="816" y="110"/>
                  </a:lnTo>
                  <a:lnTo>
                    <a:pt x="797" y="162"/>
                  </a:lnTo>
                  <a:lnTo>
                    <a:pt x="774" y="210"/>
                  </a:lnTo>
                  <a:lnTo>
                    <a:pt x="744" y="254"/>
                  </a:lnTo>
                  <a:lnTo>
                    <a:pt x="708" y="295"/>
                  </a:lnTo>
                  <a:lnTo>
                    <a:pt x="669" y="330"/>
                  </a:lnTo>
                  <a:lnTo>
                    <a:pt x="624" y="359"/>
                  </a:lnTo>
                  <a:lnTo>
                    <a:pt x="576" y="384"/>
                  </a:lnTo>
                  <a:lnTo>
                    <a:pt x="525" y="402"/>
                  </a:lnTo>
                  <a:lnTo>
                    <a:pt x="471" y="413"/>
                  </a:lnTo>
                  <a:lnTo>
                    <a:pt x="415" y="416"/>
                  </a:lnTo>
                  <a:lnTo>
                    <a:pt x="359" y="413"/>
                  </a:lnTo>
                  <a:lnTo>
                    <a:pt x="305" y="402"/>
                  </a:lnTo>
                  <a:lnTo>
                    <a:pt x="254" y="384"/>
                  </a:lnTo>
                  <a:lnTo>
                    <a:pt x="206" y="359"/>
                  </a:lnTo>
                  <a:lnTo>
                    <a:pt x="161" y="330"/>
                  </a:lnTo>
                  <a:lnTo>
                    <a:pt x="122" y="295"/>
                  </a:lnTo>
                  <a:lnTo>
                    <a:pt x="86" y="254"/>
                  </a:lnTo>
                  <a:lnTo>
                    <a:pt x="56" y="210"/>
                  </a:lnTo>
                  <a:lnTo>
                    <a:pt x="33" y="162"/>
                  </a:lnTo>
                  <a:lnTo>
                    <a:pt x="14" y="110"/>
                  </a:lnTo>
                  <a:lnTo>
                    <a:pt x="4" y="56"/>
                  </a:lnTo>
                  <a:lnTo>
                    <a:pt x="0" y="0"/>
                  </a:lnTo>
                  <a:close/>
                </a:path>
              </a:pathLst>
            </a:custGeom>
            <a:solidFill>
              <a:schemeClr val="bg1">
                <a:lumMod val="95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600"/>
            </a:p>
          </p:txBody>
        </p:sp>
        <p:sp>
          <p:nvSpPr>
            <p:cNvPr id="32" name="Freeform 13145"/>
            <p:cNvSpPr>
              <a:spLocks/>
            </p:cNvSpPr>
            <p:nvPr/>
          </p:nvSpPr>
          <p:spPr bwMode="auto">
            <a:xfrm>
              <a:off x="3106049" y="2820716"/>
              <a:ext cx="2193096" cy="1096549"/>
            </a:xfrm>
            <a:custGeom>
              <a:avLst/>
              <a:gdLst/>
              <a:ahLst/>
              <a:cxnLst>
                <a:cxn ang="0">
                  <a:pos x="415" y="0"/>
                </a:cxn>
                <a:cxn ang="0">
                  <a:pos x="471" y="4"/>
                </a:cxn>
                <a:cxn ang="0">
                  <a:pos x="525" y="15"/>
                </a:cxn>
                <a:cxn ang="0">
                  <a:pos x="576" y="33"/>
                </a:cxn>
                <a:cxn ang="0">
                  <a:pos x="624" y="56"/>
                </a:cxn>
                <a:cxn ang="0">
                  <a:pos x="669" y="87"/>
                </a:cxn>
                <a:cxn ang="0">
                  <a:pos x="708" y="122"/>
                </a:cxn>
                <a:cxn ang="0">
                  <a:pos x="744" y="161"/>
                </a:cxn>
                <a:cxn ang="0">
                  <a:pos x="774" y="206"/>
                </a:cxn>
                <a:cxn ang="0">
                  <a:pos x="797" y="254"/>
                </a:cxn>
                <a:cxn ang="0">
                  <a:pos x="816" y="305"/>
                </a:cxn>
                <a:cxn ang="0">
                  <a:pos x="826" y="359"/>
                </a:cxn>
                <a:cxn ang="0">
                  <a:pos x="830" y="415"/>
                </a:cxn>
                <a:cxn ang="0">
                  <a:pos x="737" y="415"/>
                </a:cxn>
                <a:cxn ang="0">
                  <a:pos x="733" y="368"/>
                </a:cxn>
                <a:cxn ang="0">
                  <a:pos x="724" y="322"/>
                </a:cxn>
                <a:cxn ang="0">
                  <a:pos x="707" y="279"/>
                </a:cxn>
                <a:cxn ang="0">
                  <a:pos x="685" y="240"/>
                </a:cxn>
                <a:cxn ang="0">
                  <a:pos x="657" y="204"/>
                </a:cxn>
                <a:cxn ang="0">
                  <a:pos x="626" y="172"/>
                </a:cxn>
                <a:cxn ang="0">
                  <a:pos x="590" y="145"/>
                </a:cxn>
                <a:cxn ang="0">
                  <a:pos x="550" y="123"/>
                </a:cxn>
                <a:cxn ang="0">
                  <a:pos x="508" y="106"/>
                </a:cxn>
                <a:cxn ang="0">
                  <a:pos x="462" y="97"/>
                </a:cxn>
                <a:cxn ang="0">
                  <a:pos x="415" y="93"/>
                </a:cxn>
                <a:cxn ang="0">
                  <a:pos x="368" y="97"/>
                </a:cxn>
                <a:cxn ang="0">
                  <a:pos x="322" y="106"/>
                </a:cxn>
                <a:cxn ang="0">
                  <a:pos x="279" y="123"/>
                </a:cxn>
                <a:cxn ang="0">
                  <a:pos x="240" y="145"/>
                </a:cxn>
                <a:cxn ang="0">
                  <a:pos x="204" y="172"/>
                </a:cxn>
                <a:cxn ang="0">
                  <a:pos x="171" y="204"/>
                </a:cxn>
                <a:cxn ang="0">
                  <a:pos x="145" y="240"/>
                </a:cxn>
                <a:cxn ang="0">
                  <a:pos x="123" y="279"/>
                </a:cxn>
                <a:cxn ang="0">
                  <a:pos x="106" y="322"/>
                </a:cxn>
                <a:cxn ang="0">
                  <a:pos x="97" y="368"/>
                </a:cxn>
                <a:cxn ang="0">
                  <a:pos x="93" y="415"/>
                </a:cxn>
                <a:cxn ang="0">
                  <a:pos x="0" y="415"/>
                </a:cxn>
                <a:cxn ang="0">
                  <a:pos x="4" y="359"/>
                </a:cxn>
                <a:cxn ang="0">
                  <a:pos x="14" y="305"/>
                </a:cxn>
                <a:cxn ang="0">
                  <a:pos x="33" y="254"/>
                </a:cxn>
                <a:cxn ang="0">
                  <a:pos x="56" y="206"/>
                </a:cxn>
                <a:cxn ang="0">
                  <a:pos x="86" y="161"/>
                </a:cxn>
                <a:cxn ang="0">
                  <a:pos x="122" y="122"/>
                </a:cxn>
                <a:cxn ang="0">
                  <a:pos x="161" y="87"/>
                </a:cxn>
                <a:cxn ang="0">
                  <a:pos x="206" y="56"/>
                </a:cxn>
                <a:cxn ang="0">
                  <a:pos x="254" y="33"/>
                </a:cxn>
                <a:cxn ang="0">
                  <a:pos x="305" y="15"/>
                </a:cxn>
                <a:cxn ang="0">
                  <a:pos x="359" y="4"/>
                </a:cxn>
                <a:cxn ang="0">
                  <a:pos x="415" y="0"/>
                </a:cxn>
              </a:cxnLst>
              <a:rect l="0" t="0" r="r" b="b"/>
              <a:pathLst>
                <a:path w="830" h="415">
                  <a:moveTo>
                    <a:pt x="415" y="0"/>
                  </a:moveTo>
                  <a:lnTo>
                    <a:pt x="471" y="4"/>
                  </a:lnTo>
                  <a:lnTo>
                    <a:pt x="525" y="15"/>
                  </a:lnTo>
                  <a:lnTo>
                    <a:pt x="576" y="33"/>
                  </a:lnTo>
                  <a:lnTo>
                    <a:pt x="624" y="56"/>
                  </a:lnTo>
                  <a:lnTo>
                    <a:pt x="669" y="87"/>
                  </a:lnTo>
                  <a:lnTo>
                    <a:pt x="708" y="122"/>
                  </a:lnTo>
                  <a:lnTo>
                    <a:pt x="744" y="161"/>
                  </a:lnTo>
                  <a:lnTo>
                    <a:pt x="774" y="206"/>
                  </a:lnTo>
                  <a:lnTo>
                    <a:pt x="797" y="254"/>
                  </a:lnTo>
                  <a:lnTo>
                    <a:pt x="816" y="305"/>
                  </a:lnTo>
                  <a:lnTo>
                    <a:pt x="826" y="359"/>
                  </a:lnTo>
                  <a:lnTo>
                    <a:pt x="830" y="415"/>
                  </a:lnTo>
                  <a:lnTo>
                    <a:pt x="737" y="415"/>
                  </a:lnTo>
                  <a:lnTo>
                    <a:pt x="733" y="368"/>
                  </a:lnTo>
                  <a:lnTo>
                    <a:pt x="724" y="322"/>
                  </a:lnTo>
                  <a:lnTo>
                    <a:pt x="707" y="279"/>
                  </a:lnTo>
                  <a:lnTo>
                    <a:pt x="685" y="240"/>
                  </a:lnTo>
                  <a:lnTo>
                    <a:pt x="657" y="204"/>
                  </a:lnTo>
                  <a:lnTo>
                    <a:pt x="626" y="172"/>
                  </a:lnTo>
                  <a:lnTo>
                    <a:pt x="590" y="145"/>
                  </a:lnTo>
                  <a:lnTo>
                    <a:pt x="550" y="123"/>
                  </a:lnTo>
                  <a:lnTo>
                    <a:pt x="508" y="106"/>
                  </a:lnTo>
                  <a:lnTo>
                    <a:pt x="462" y="97"/>
                  </a:lnTo>
                  <a:lnTo>
                    <a:pt x="415" y="93"/>
                  </a:lnTo>
                  <a:lnTo>
                    <a:pt x="368" y="97"/>
                  </a:lnTo>
                  <a:lnTo>
                    <a:pt x="322" y="106"/>
                  </a:lnTo>
                  <a:lnTo>
                    <a:pt x="279" y="123"/>
                  </a:lnTo>
                  <a:lnTo>
                    <a:pt x="240" y="145"/>
                  </a:lnTo>
                  <a:lnTo>
                    <a:pt x="204" y="172"/>
                  </a:lnTo>
                  <a:lnTo>
                    <a:pt x="171" y="204"/>
                  </a:lnTo>
                  <a:lnTo>
                    <a:pt x="145" y="240"/>
                  </a:lnTo>
                  <a:lnTo>
                    <a:pt x="123" y="279"/>
                  </a:lnTo>
                  <a:lnTo>
                    <a:pt x="106" y="322"/>
                  </a:lnTo>
                  <a:lnTo>
                    <a:pt x="97" y="368"/>
                  </a:lnTo>
                  <a:lnTo>
                    <a:pt x="93" y="415"/>
                  </a:lnTo>
                  <a:lnTo>
                    <a:pt x="0" y="415"/>
                  </a:lnTo>
                  <a:lnTo>
                    <a:pt x="4" y="359"/>
                  </a:lnTo>
                  <a:lnTo>
                    <a:pt x="14" y="305"/>
                  </a:lnTo>
                  <a:lnTo>
                    <a:pt x="33" y="254"/>
                  </a:lnTo>
                  <a:lnTo>
                    <a:pt x="56" y="206"/>
                  </a:lnTo>
                  <a:lnTo>
                    <a:pt x="86" y="161"/>
                  </a:lnTo>
                  <a:lnTo>
                    <a:pt x="122" y="122"/>
                  </a:lnTo>
                  <a:lnTo>
                    <a:pt x="161" y="87"/>
                  </a:lnTo>
                  <a:lnTo>
                    <a:pt x="206" y="56"/>
                  </a:lnTo>
                  <a:lnTo>
                    <a:pt x="254" y="33"/>
                  </a:lnTo>
                  <a:lnTo>
                    <a:pt x="305" y="15"/>
                  </a:lnTo>
                  <a:lnTo>
                    <a:pt x="359" y="4"/>
                  </a:lnTo>
                  <a:lnTo>
                    <a:pt x="415" y="0"/>
                  </a:lnTo>
                  <a:close/>
                </a:path>
              </a:pathLst>
            </a:custGeom>
            <a:solidFill>
              <a:schemeClr val="bg1">
                <a:lumMod val="95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600"/>
            </a:p>
          </p:txBody>
        </p:sp>
        <p:sp>
          <p:nvSpPr>
            <p:cNvPr id="33" name="Freeform 13147"/>
            <p:cNvSpPr>
              <a:spLocks/>
            </p:cNvSpPr>
            <p:nvPr/>
          </p:nvSpPr>
          <p:spPr bwMode="auto">
            <a:xfrm>
              <a:off x="1156042" y="3917265"/>
              <a:ext cx="2195739" cy="1099190"/>
            </a:xfrm>
            <a:custGeom>
              <a:avLst/>
              <a:gdLst/>
              <a:ahLst/>
              <a:cxnLst>
                <a:cxn ang="0">
                  <a:pos x="0" y="0"/>
                </a:cxn>
                <a:cxn ang="0">
                  <a:pos x="94" y="0"/>
                </a:cxn>
                <a:cxn ang="0">
                  <a:pos x="98" y="47"/>
                </a:cxn>
                <a:cxn ang="0">
                  <a:pos x="107" y="93"/>
                </a:cxn>
                <a:cxn ang="0">
                  <a:pos x="124" y="136"/>
                </a:cxn>
                <a:cxn ang="0">
                  <a:pos x="146" y="176"/>
                </a:cxn>
                <a:cxn ang="0">
                  <a:pos x="172" y="211"/>
                </a:cxn>
                <a:cxn ang="0">
                  <a:pos x="205" y="244"/>
                </a:cxn>
                <a:cxn ang="0">
                  <a:pos x="241" y="270"/>
                </a:cxn>
                <a:cxn ang="0">
                  <a:pos x="280" y="292"/>
                </a:cxn>
                <a:cxn ang="0">
                  <a:pos x="323" y="309"/>
                </a:cxn>
                <a:cxn ang="0">
                  <a:pos x="369" y="318"/>
                </a:cxn>
                <a:cxn ang="0">
                  <a:pos x="416" y="322"/>
                </a:cxn>
                <a:cxn ang="0">
                  <a:pos x="463" y="318"/>
                </a:cxn>
                <a:cxn ang="0">
                  <a:pos x="509" y="309"/>
                </a:cxn>
                <a:cxn ang="0">
                  <a:pos x="551" y="292"/>
                </a:cxn>
                <a:cxn ang="0">
                  <a:pos x="590" y="270"/>
                </a:cxn>
                <a:cxn ang="0">
                  <a:pos x="627" y="244"/>
                </a:cxn>
                <a:cxn ang="0">
                  <a:pos x="658" y="211"/>
                </a:cxn>
                <a:cxn ang="0">
                  <a:pos x="684" y="176"/>
                </a:cxn>
                <a:cxn ang="0">
                  <a:pos x="707" y="136"/>
                </a:cxn>
                <a:cxn ang="0">
                  <a:pos x="724" y="93"/>
                </a:cxn>
                <a:cxn ang="0">
                  <a:pos x="733" y="47"/>
                </a:cxn>
                <a:cxn ang="0">
                  <a:pos x="737" y="0"/>
                </a:cxn>
                <a:cxn ang="0">
                  <a:pos x="831" y="0"/>
                </a:cxn>
                <a:cxn ang="0">
                  <a:pos x="827" y="56"/>
                </a:cxn>
                <a:cxn ang="0">
                  <a:pos x="817" y="110"/>
                </a:cxn>
                <a:cxn ang="0">
                  <a:pos x="798" y="162"/>
                </a:cxn>
                <a:cxn ang="0">
                  <a:pos x="773" y="210"/>
                </a:cxn>
                <a:cxn ang="0">
                  <a:pos x="745" y="254"/>
                </a:cxn>
                <a:cxn ang="0">
                  <a:pos x="709" y="295"/>
                </a:cxn>
                <a:cxn ang="0">
                  <a:pos x="669" y="330"/>
                </a:cxn>
                <a:cxn ang="0">
                  <a:pos x="625" y="359"/>
                </a:cxn>
                <a:cxn ang="0">
                  <a:pos x="577" y="384"/>
                </a:cxn>
                <a:cxn ang="0">
                  <a:pos x="526" y="402"/>
                </a:cxn>
                <a:cxn ang="0">
                  <a:pos x="472" y="413"/>
                </a:cxn>
                <a:cxn ang="0">
                  <a:pos x="416" y="416"/>
                </a:cxn>
                <a:cxn ang="0">
                  <a:pos x="360" y="413"/>
                </a:cxn>
                <a:cxn ang="0">
                  <a:pos x="306" y="402"/>
                </a:cxn>
                <a:cxn ang="0">
                  <a:pos x="254" y="384"/>
                </a:cxn>
                <a:cxn ang="0">
                  <a:pos x="207" y="359"/>
                </a:cxn>
                <a:cxn ang="0">
                  <a:pos x="162" y="330"/>
                </a:cxn>
                <a:cxn ang="0">
                  <a:pos x="121" y="295"/>
                </a:cxn>
                <a:cxn ang="0">
                  <a:pos x="86" y="254"/>
                </a:cxn>
                <a:cxn ang="0">
                  <a:pos x="57" y="210"/>
                </a:cxn>
                <a:cxn ang="0">
                  <a:pos x="32" y="162"/>
                </a:cxn>
                <a:cxn ang="0">
                  <a:pos x="14" y="110"/>
                </a:cxn>
                <a:cxn ang="0">
                  <a:pos x="4" y="56"/>
                </a:cxn>
                <a:cxn ang="0">
                  <a:pos x="0" y="0"/>
                </a:cxn>
              </a:cxnLst>
              <a:rect l="0" t="0" r="r" b="b"/>
              <a:pathLst>
                <a:path w="831" h="416">
                  <a:moveTo>
                    <a:pt x="0" y="0"/>
                  </a:moveTo>
                  <a:lnTo>
                    <a:pt x="94" y="0"/>
                  </a:lnTo>
                  <a:lnTo>
                    <a:pt x="98" y="47"/>
                  </a:lnTo>
                  <a:lnTo>
                    <a:pt x="107" y="93"/>
                  </a:lnTo>
                  <a:lnTo>
                    <a:pt x="124" y="136"/>
                  </a:lnTo>
                  <a:lnTo>
                    <a:pt x="146" y="176"/>
                  </a:lnTo>
                  <a:lnTo>
                    <a:pt x="172" y="211"/>
                  </a:lnTo>
                  <a:lnTo>
                    <a:pt x="205" y="244"/>
                  </a:lnTo>
                  <a:lnTo>
                    <a:pt x="241" y="270"/>
                  </a:lnTo>
                  <a:lnTo>
                    <a:pt x="280" y="292"/>
                  </a:lnTo>
                  <a:lnTo>
                    <a:pt x="323" y="309"/>
                  </a:lnTo>
                  <a:lnTo>
                    <a:pt x="369" y="318"/>
                  </a:lnTo>
                  <a:lnTo>
                    <a:pt x="416" y="322"/>
                  </a:lnTo>
                  <a:lnTo>
                    <a:pt x="463" y="318"/>
                  </a:lnTo>
                  <a:lnTo>
                    <a:pt x="509" y="309"/>
                  </a:lnTo>
                  <a:lnTo>
                    <a:pt x="551" y="292"/>
                  </a:lnTo>
                  <a:lnTo>
                    <a:pt x="590" y="270"/>
                  </a:lnTo>
                  <a:lnTo>
                    <a:pt x="627" y="244"/>
                  </a:lnTo>
                  <a:lnTo>
                    <a:pt x="658" y="211"/>
                  </a:lnTo>
                  <a:lnTo>
                    <a:pt x="684" y="176"/>
                  </a:lnTo>
                  <a:lnTo>
                    <a:pt x="707" y="136"/>
                  </a:lnTo>
                  <a:lnTo>
                    <a:pt x="724" y="93"/>
                  </a:lnTo>
                  <a:lnTo>
                    <a:pt x="733" y="47"/>
                  </a:lnTo>
                  <a:lnTo>
                    <a:pt x="737" y="0"/>
                  </a:lnTo>
                  <a:lnTo>
                    <a:pt x="831" y="0"/>
                  </a:lnTo>
                  <a:lnTo>
                    <a:pt x="827" y="56"/>
                  </a:lnTo>
                  <a:lnTo>
                    <a:pt x="817" y="110"/>
                  </a:lnTo>
                  <a:lnTo>
                    <a:pt x="798" y="162"/>
                  </a:lnTo>
                  <a:lnTo>
                    <a:pt x="773" y="210"/>
                  </a:lnTo>
                  <a:lnTo>
                    <a:pt x="745" y="254"/>
                  </a:lnTo>
                  <a:lnTo>
                    <a:pt x="709" y="295"/>
                  </a:lnTo>
                  <a:lnTo>
                    <a:pt x="669" y="330"/>
                  </a:lnTo>
                  <a:lnTo>
                    <a:pt x="625" y="359"/>
                  </a:lnTo>
                  <a:lnTo>
                    <a:pt x="577" y="384"/>
                  </a:lnTo>
                  <a:lnTo>
                    <a:pt x="526" y="402"/>
                  </a:lnTo>
                  <a:lnTo>
                    <a:pt x="472" y="413"/>
                  </a:lnTo>
                  <a:lnTo>
                    <a:pt x="416" y="416"/>
                  </a:lnTo>
                  <a:lnTo>
                    <a:pt x="360" y="413"/>
                  </a:lnTo>
                  <a:lnTo>
                    <a:pt x="306" y="402"/>
                  </a:lnTo>
                  <a:lnTo>
                    <a:pt x="254" y="384"/>
                  </a:lnTo>
                  <a:lnTo>
                    <a:pt x="207" y="359"/>
                  </a:lnTo>
                  <a:lnTo>
                    <a:pt x="162" y="330"/>
                  </a:lnTo>
                  <a:lnTo>
                    <a:pt x="121" y="295"/>
                  </a:lnTo>
                  <a:lnTo>
                    <a:pt x="86" y="254"/>
                  </a:lnTo>
                  <a:lnTo>
                    <a:pt x="57" y="210"/>
                  </a:lnTo>
                  <a:lnTo>
                    <a:pt x="32" y="162"/>
                  </a:lnTo>
                  <a:lnTo>
                    <a:pt x="14" y="110"/>
                  </a:lnTo>
                  <a:lnTo>
                    <a:pt x="4" y="56"/>
                  </a:lnTo>
                  <a:lnTo>
                    <a:pt x="0" y="0"/>
                  </a:lnTo>
                  <a:close/>
                </a:path>
              </a:pathLst>
            </a:custGeom>
            <a:solidFill>
              <a:schemeClr val="bg1">
                <a:lumMod val="95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600"/>
            </a:p>
          </p:txBody>
        </p:sp>
        <p:sp>
          <p:nvSpPr>
            <p:cNvPr id="34" name="Freeform 13148"/>
            <p:cNvSpPr>
              <a:spLocks/>
            </p:cNvSpPr>
            <p:nvPr/>
          </p:nvSpPr>
          <p:spPr bwMode="auto">
            <a:xfrm>
              <a:off x="1156042" y="2820716"/>
              <a:ext cx="2195739" cy="1096549"/>
            </a:xfrm>
            <a:custGeom>
              <a:avLst/>
              <a:gdLst/>
              <a:ahLst/>
              <a:cxnLst>
                <a:cxn ang="0">
                  <a:pos x="416" y="0"/>
                </a:cxn>
                <a:cxn ang="0">
                  <a:pos x="472" y="4"/>
                </a:cxn>
                <a:cxn ang="0">
                  <a:pos x="526" y="15"/>
                </a:cxn>
                <a:cxn ang="0">
                  <a:pos x="577" y="33"/>
                </a:cxn>
                <a:cxn ang="0">
                  <a:pos x="625" y="56"/>
                </a:cxn>
                <a:cxn ang="0">
                  <a:pos x="669" y="87"/>
                </a:cxn>
                <a:cxn ang="0">
                  <a:pos x="709" y="122"/>
                </a:cxn>
                <a:cxn ang="0">
                  <a:pos x="745" y="161"/>
                </a:cxn>
                <a:cxn ang="0">
                  <a:pos x="773" y="206"/>
                </a:cxn>
                <a:cxn ang="0">
                  <a:pos x="798" y="254"/>
                </a:cxn>
                <a:cxn ang="0">
                  <a:pos x="817" y="305"/>
                </a:cxn>
                <a:cxn ang="0">
                  <a:pos x="827" y="359"/>
                </a:cxn>
                <a:cxn ang="0">
                  <a:pos x="831" y="415"/>
                </a:cxn>
                <a:cxn ang="0">
                  <a:pos x="737" y="415"/>
                </a:cxn>
                <a:cxn ang="0">
                  <a:pos x="733" y="368"/>
                </a:cxn>
                <a:cxn ang="0">
                  <a:pos x="724" y="322"/>
                </a:cxn>
                <a:cxn ang="0">
                  <a:pos x="707" y="279"/>
                </a:cxn>
                <a:cxn ang="0">
                  <a:pos x="684" y="240"/>
                </a:cxn>
                <a:cxn ang="0">
                  <a:pos x="658" y="204"/>
                </a:cxn>
                <a:cxn ang="0">
                  <a:pos x="627" y="172"/>
                </a:cxn>
                <a:cxn ang="0">
                  <a:pos x="590" y="145"/>
                </a:cxn>
                <a:cxn ang="0">
                  <a:pos x="551" y="123"/>
                </a:cxn>
                <a:cxn ang="0">
                  <a:pos x="509" y="106"/>
                </a:cxn>
                <a:cxn ang="0">
                  <a:pos x="463" y="97"/>
                </a:cxn>
                <a:cxn ang="0">
                  <a:pos x="416" y="93"/>
                </a:cxn>
                <a:cxn ang="0">
                  <a:pos x="369" y="97"/>
                </a:cxn>
                <a:cxn ang="0">
                  <a:pos x="323" y="106"/>
                </a:cxn>
                <a:cxn ang="0">
                  <a:pos x="280" y="123"/>
                </a:cxn>
                <a:cxn ang="0">
                  <a:pos x="241" y="145"/>
                </a:cxn>
                <a:cxn ang="0">
                  <a:pos x="205" y="172"/>
                </a:cxn>
                <a:cxn ang="0">
                  <a:pos x="172" y="204"/>
                </a:cxn>
                <a:cxn ang="0">
                  <a:pos x="146" y="240"/>
                </a:cxn>
                <a:cxn ang="0">
                  <a:pos x="124" y="279"/>
                </a:cxn>
                <a:cxn ang="0">
                  <a:pos x="107" y="322"/>
                </a:cxn>
                <a:cxn ang="0">
                  <a:pos x="98" y="368"/>
                </a:cxn>
                <a:cxn ang="0">
                  <a:pos x="94" y="415"/>
                </a:cxn>
                <a:cxn ang="0">
                  <a:pos x="0" y="415"/>
                </a:cxn>
                <a:cxn ang="0">
                  <a:pos x="4" y="359"/>
                </a:cxn>
                <a:cxn ang="0">
                  <a:pos x="14" y="305"/>
                </a:cxn>
                <a:cxn ang="0">
                  <a:pos x="32" y="254"/>
                </a:cxn>
                <a:cxn ang="0">
                  <a:pos x="57" y="206"/>
                </a:cxn>
                <a:cxn ang="0">
                  <a:pos x="86" y="161"/>
                </a:cxn>
                <a:cxn ang="0">
                  <a:pos x="121" y="122"/>
                </a:cxn>
                <a:cxn ang="0">
                  <a:pos x="162" y="87"/>
                </a:cxn>
                <a:cxn ang="0">
                  <a:pos x="207" y="56"/>
                </a:cxn>
                <a:cxn ang="0">
                  <a:pos x="254" y="33"/>
                </a:cxn>
                <a:cxn ang="0">
                  <a:pos x="306" y="15"/>
                </a:cxn>
                <a:cxn ang="0">
                  <a:pos x="360" y="4"/>
                </a:cxn>
                <a:cxn ang="0">
                  <a:pos x="416" y="0"/>
                </a:cxn>
              </a:cxnLst>
              <a:rect l="0" t="0" r="r" b="b"/>
              <a:pathLst>
                <a:path w="831" h="415">
                  <a:moveTo>
                    <a:pt x="416" y="0"/>
                  </a:moveTo>
                  <a:lnTo>
                    <a:pt x="472" y="4"/>
                  </a:lnTo>
                  <a:lnTo>
                    <a:pt x="526" y="15"/>
                  </a:lnTo>
                  <a:lnTo>
                    <a:pt x="577" y="33"/>
                  </a:lnTo>
                  <a:lnTo>
                    <a:pt x="625" y="56"/>
                  </a:lnTo>
                  <a:lnTo>
                    <a:pt x="669" y="87"/>
                  </a:lnTo>
                  <a:lnTo>
                    <a:pt x="709" y="122"/>
                  </a:lnTo>
                  <a:lnTo>
                    <a:pt x="745" y="161"/>
                  </a:lnTo>
                  <a:lnTo>
                    <a:pt x="773" y="206"/>
                  </a:lnTo>
                  <a:lnTo>
                    <a:pt x="798" y="254"/>
                  </a:lnTo>
                  <a:lnTo>
                    <a:pt x="817" y="305"/>
                  </a:lnTo>
                  <a:lnTo>
                    <a:pt x="827" y="359"/>
                  </a:lnTo>
                  <a:lnTo>
                    <a:pt x="831" y="415"/>
                  </a:lnTo>
                  <a:lnTo>
                    <a:pt x="737" y="415"/>
                  </a:lnTo>
                  <a:lnTo>
                    <a:pt x="733" y="368"/>
                  </a:lnTo>
                  <a:lnTo>
                    <a:pt x="724" y="322"/>
                  </a:lnTo>
                  <a:lnTo>
                    <a:pt x="707" y="279"/>
                  </a:lnTo>
                  <a:lnTo>
                    <a:pt x="684" y="240"/>
                  </a:lnTo>
                  <a:lnTo>
                    <a:pt x="658" y="204"/>
                  </a:lnTo>
                  <a:lnTo>
                    <a:pt x="627" y="172"/>
                  </a:lnTo>
                  <a:lnTo>
                    <a:pt x="590" y="145"/>
                  </a:lnTo>
                  <a:lnTo>
                    <a:pt x="551" y="123"/>
                  </a:lnTo>
                  <a:lnTo>
                    <a:pt x="509" y="106"/>
                  </a:lnTo>
                  <a:lnTo>
                    <a:pt x="463" y="97"/>
                  </a:lnTo>
                  <a:lnTo>
                    <a:pt x="416" y="93"/>
                  </a:lnTo>
                  <a:lnTo>
                    <a:pt x="369" y="97"/>
                  </a:lnTo>
                  <a:lnTo>
                    <a:pt x="323" y="106"/>
                  </a:lnTo>
                  <a:lnTo>
                    <a:pt x="280" y="123"/>
                  </a:lnTo>
                  <a:lnTo>
                    <a:pt x="241" y="145"/>
                  </a:lnTo>
                  <a:lnTo>
                    <a:pt x="205" y="172"/>
                  </a:lnTo>
                  <a:lnTo>
                    <a:pt x="172" y="204"/>
                  </a:lnTo>
                  <a:lnTo>
                    <a:pt x="146" y="240"/>
                  </a:lnTo>
                  <a:lnTo>
                    <a:pt x="124" y="279"/>
                  </a:lnTo>
                  <a:lnTo>
                    <a:pt x="107" y="322"/>
                  </a:lnTo>
                  <a:lnTo>
                    <a:pt x="98" y="368"/>
                  </a:lnTo>
                  <a:lnTo>
                    <a:pt x="94" y="415"/>
                  </a:lnTo>
                  <a:lnTo>
                    <a:pt x="0" y="415"/>
                  </a:lnTo>
                  <a:lnTo>
                    <a:pt x="4" y="359"/>
                  </a:lnTo>
                  <a:lnTo>
                    <a:pt x="14" y="305"/>
                  </a:lnTo>
                  <a:lnTo>
                    <a:pt x="32" y="254"/>
                  </a:lnTo>
                  <a:lnTo>
                    <a:pt x="57" y="206"/>
                  </a:lnTo>
                  <a:lnTo>
                    <a:pt x="86" y="161"/>
                  </a:lnTo>
                  <a:lnTo>
                    <a:pt x="121" y="122"/>
                  </a:lnTo>
                  <a:lnTo>
                    <a:pt x="162" y="87"/>
                  </a:lnTo>
                  <a:lnTo>
                    <a:pt x="207" y="56"/>
                  </a:lnTo>
                  <a:lnTo>
                    <a:pt x="254" y="33"/>
                  </a:lnTo>
                  <a:lnTo>
                    <a:pt x="306" y="15"/>
                  </a:lnTo>
                  <a:lnTo>
                    <a:pt x="360" y="4"/>
                  </a:lnTo>
                  <a:lnTo>
                    <a:pt x="416" y="0"/>
                  </a:lnTo>
                  <a:close/>
                </a:path>
              </a:pathLst>
            </a:custGeom>
            <a:solidFill>
              <a:schemeClr val="tx1">
                <a:lumMod val="85000"/>
                <a:lumOff val="15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600"/>
            </a:p>
          </p:txBody>
        </p:sp>
        <p:sp>
          <p:nvSpPr>
            <p:cNvPr id="35" name="Freeform 13149"/>
            <p:cNvSpPr>
              <a:spLocks/>
            </p:cNvSpPr>
            <p:nvPr/>
          </p:nvSpPr>
          <p:spPr bwMode="auto">
            <a:xfrm>
              <a:off x="8948139" y="2820716"/>
              <a:ext cx="2195739" cy="1096549"/>
            </a:xfrm>
            <a:custGeom>
              <a:avLst/>
              <a:gdLst/>
              <a:ahLst/>
              <a:cxnLst>
                <a:cxn ang="0">
                  <a:pos x="415" y="0"/>
                </a:cxn>
                <a:cxn ang="0">
                  <a:pos x="471" y="4"/>
                </a:cxn>
                <a:cxn ang="0">
                  <a:pos x="525" y="15"/>
                </a:cxn>
                <a:cxn ang="0">
                  <a:pos x="577" y="33"/>
                </a:cxn>
                <a:cxn ang="0">
                  <a:pos x="624" y="56"/>
                </a:cxn>
                <a:cxn ang="0">
                  <a:pos x="669" y="87"/>
                </a:cxn>
                <a:cxn ang="0">
                  <a:pos x="710" y="122"/>
                </a:cxn>
                <a:cxn ang="0">
                  <a:pos x="745" y="161"/>
                </a:cxn>
                <a:cxn ang="0">
                  <a:pos x="774" y="206"/>
                </a:cxn>
                <a:cxn ang="0">
                  <a:pos x="799" y="254"/>
                </a:cxn>
                <a:cxn ang="0">
                  <a:pos x="817" y="305"/>
                </a:cxn>
                <a:cxn ang="0">
                  <a:pos x="827" y="359"/>
                </a:cxn>
                <a:cxn ang="0">
                  <a:pos x="831" y="415"/>
                </a:cxn>
                <a:cxn ang="0">
                  <a:pos x="737" y="415"/>
                </a:cxn>
                <a:cxn ang="0">
                  <a:pos x="733" y="368"/>
                </a:cxn>
                <a:cxn ang="0">
                  <a:pos x="724" y="322"/>
                </a:cxn>
                <a:cxn ang="0">
                  <a:pos x="707" y="279"/>
                </a:cxn>
                <a:cxn ang="0">
                  <a:pos x="685" y="240"/>
                </a:cxn>
                <a:cxn ang="0">
                  <a:pos x="659" y="204"/>
                </a:cxn>
                <a:cxn ang="0">
                  <a:pos x="626" y="172"/>
                </a:cxn>
                <a:cxn ang="0">
                  <a:pos x="590" y="145"/>
                </a:cxn>
                <a:cxn ang="0">
                  <a:pos x="551" y="123"/>
                </a:cxn>
                <a:cxn ang="0">
                  <a:pos x="508" y="106"/>
                </a:cxn>
                <a:cxn ang="0">
                  <a:pos x="462" y="97"/>
                </a:cxn>
                <a:cxn ang="0">
                  <a:pos x="415" y="93"/>
                </a:cxn>
                <a:cxn ang="0">
                  <a:pos x="368" y="97"/>
                </a:cxn>
                <a:cxn ang="0">
                  <a:pos x="322" y="106"/>
                </a:cxn>
                <a:cxn ang="0">
                  <a:pos x="280" y="123"/>
                </a:cxn>
                <a:cxn ang="0">
                  <a:pos x="241" y="145"/>
                </a:cxn>
                <a:cxn ang="0">
                  <a:pos x="204" y="172"/>
                </a:cxn>
                <a:cxn ang="0">
                  <a:pos x="173" y="204"/>
                </a:cxn>
                <a:cxn ang="0">
                  <a:pos x="147" y="240"/>
                </a:cxn>
                <a:cxn ang="0">
                  <a:pos x="124" y="279"/>
                </a:cxn>
                <a:cxn ang="0">
                  <a:pos x="107" y="322"/>
                </a:cxn>
                <a:cxn ang="0">
                  <a:pos x="98" y="368"/>
                </a:cxn>
                <a:cxn ang="0">
                  <a:pos x="94" y="415"/>
                </a:cxn>
                <a:cxn ang="0">
                  <a:pos x="0" y="415"/>
                </a:cxn>
                <a:cxn ang="0">
                  <a:pos x="4" y="359"/>
                </a:cxn>
                <a:cxn ang="0">
                  <a:pos x="14" y="305"/>
                </a:cxn>
                <a:cxn ang="0">
                  <a:pos x="33" y="254"/>
                </a:cxn>
                <a:cxn ang="0">
                  <a:pos x="58" y="206"/>
                </a:cxn>
                <a:cxn ang="0">
                  <a:pos x="86" y="161"/>
                </a:cxn>
                <a:cxn ang="0">
                  <a:pos x="122" y="122"/>
                </a:cxn>
                <a:cxn ang="0">
                  <a:pos x="162" y="87"/>
                </a:cxn>
                <a:cxn ang="0">
                  <a:pos x="206" y="56"/>
                </a:cxn>
                <a:cxn ang="0">
                  <a:pos x="254" y="33"/>
                </a:cxn>
                <a:cxn ang="0">
                  <a:pos x="305" y="15"/>
                </a:cxn>
                <a:cxn ang="0">
                  <a:pos x="359" y="4"/>
                </a:cxn>
                <a:cxn ang="0">
                  <a:pos x="415" y="0"/>
                </a:cxn>
              </a:cxnLst>
              <a:rect l="0" t="0" r="r" b="b"/>
              <a:pathLst>
                <a:path w="831" h="415">
                  <a:moveTo>
                    <a:pt x="415" y="0"/>
                  </a:moveTo>
                  <a:lnTo>
                    <a:pt x="471" y="4"/>
                  </a:lnTo>
                  <a:lnTo>
                    <a:pt x="525" y="15"/>
                  </a:lnTo>
                  <a:lnTo>
                    <a:pt x="577" y="33"/>
                  </a:lnTo>
                  <a:lnTo>
                    <a:pt x="624" y="56"/>
                  </a:lnTo>
                  <a:lnTo>
                    <a:pt x="669" y="87"/>
                  </a:lnTo>
                  <a:lnTo>
                    <a:pt x="710" y="122"/>
                  </a:lnTo>
                  <a:lnTo>
                    <a:pt x="745" y="161"/>
                  </a:lnTo>
                  <a:lnTo>
                    <a:pt x="774" y="206"/>
                  </a:lnTo>
                  <a:lnTo>
                    <a:pt x="799" y="254"/>
                  </a:lnTo>
                  <a:lnTo>
                    <a:pt x="817" y="305"/>
                  </a:lnTo>
                  <a:lnTo>
                    <a:pt x="827" y="359"/>
                  </a:lnTo>
                  <a:lnTo>
                    <a:pt x="831" y="415"/>
                  </a:lnTo>
                  <a:lnTo>
                    <a:pt x="737" y="415"/>
                  </a:lnTo>
                  <a:lnTo>
                    <a:pt x="733" y="368"/>
                  </a:lnTo>
                  <a:lnTo>
                    <a:pt x="724" y="322"/>
                  </a:lnTo>
                  <a:lnTo>
                    <a:pt x="707" y="279"/>
                  </a:lnTo>
                  <a:lnTo>
                    <a:pt x="685" y="240"/>
                  </a:lnTo>
                  <a:lnTo>
                    <a:pt x="659" y="204"/>
                  </a:lnTo>
                  <a:lnTo>
                    <a:pt x="626" y="172"/>
                  </a:lnTo>
                  <a:lnTo>
                    <a:pt x="590" y="145"/>
                  </a:lnTo>
                  <a:lnTo>
                    <a:pt x="551" y="123"/>
                  </a:lnTo>
                  <a:lnTo>
                    <a:pt x="508" y="106"/>
                  </a:lnTo>
                  <a:lnTo>
                    <a:pt x="462" y="97"/>
                  </a:lnTo>
                  <a:lnTo>
                    <a:pt x="415" y="93"/>
                  </a:lnTo>
                  <a:lnTo>
                    <a:pt x="368" y="97"/>
                  </a:lnTo>
                  <a:lnTo>
                    <a:pt x="322" y="106"/>
                  </a:lnTo>
                  <a:lnTo>
                    <a:pt x="280" y="123"/>
                  </a:lnTo>
                  <a:lnTo>
                    <a:pt x="241" y="145"/>
                  </a:lnTo>
                  <a:lnTo>
                    <a:pt x="204" y="172"/>
                  </a:lnTo>
                  <a:lnTo>
                    <a:pt x="173" y="204"/>
                  </a:lnTo>
                  <a:lnTo>
                    <a:pt x="147" y="240"/>
                  </a:lnTo>
                  <a:lnTo>
                    <a:pt x="124" y="279"/>
                  </a:lnTo>
                  <a:lnTo>
                    <a:pt x="107" y="322"/>
                  </a:lnTo>
                  <a:lnTo>
                    <a:pt x="98" y="368"/>
                  </a:lnTo>
                  <a:lnTo>
                    <a:pt x="94" y="415"/>
                  </a:lnTo>
                  <a:lnTo>
                    <a:pt x="0" y="415"/>
                  </a:lnTo>
                  <a:lnTo>
                    <a:pt x="4" y="359"/>
                  </a:lnTo>
                  <a:lnTo>
                    <a:pt x="14" y="305"/>
                  </a:lnTo>
                  <a:lnTo>
                    <a:pt x="33" y="254"/>
                  </a:lnTo>
                  <a:lnTo>
                    <a:pt x="58" y="206"/>
                  </a:lnTo>
                  <a:lnTo>
                    <a:pt x="86" y="161"/>
                  </a:lnTo>
                  <a:lnTo>
                    <a:pt x="122" y="122"/>
                  </a:lnTo>
                  <a:lnTo>
                    <a:pt x="162" y="87"/>
                  </a:lnTo>
                  <a:lnTo>
                    <a:pt x="206" y="56"/>
                  </a:lnTo>
                  <a:lnTo>
                    <a:pt x="254" y="33"/>
                  </a:lnTo>
                  <a:lnTo>
                    <a:pt x="305" y="15"/>
                  </a:lnTo>
                  <a:lnTo>
                    <a:pt x="359" y="4"/>
                  </a:lnTo>
                  <a:lnTo>
                    <a:pt x="415" y="0"/>
                  </a:lnTo>
                  <a:close/>
                </a:path>
              </a:pathLst>
            </a:custGeom>
            <a:solidFill>
              <a:schemeClr val="bg1">
                <a:lumMod val="65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600"/>
            </a:p>
          </p:txBody>
        </p:sp>
        <p:sp>
          <p:nvSpPr>
            <p:cNvPr id="36" name="Freeform 13150"/>
            <p:cNvSpPr>
              <a:spLocks/>
            </p:cNvSpPr>
            <p:nvPr/>
          </p:nvSpPr>
          <p:spPr bwMode="auto">
            <a:xfrm>
              <a:off x="7000775" y="3917265"/>
              <a:ext cx="2195739" cy="1096549"/>
            </a:xfrm>
            <a:custGeom>
              <a:avLst/>
              <a:gdLst/>
              <a:ahLst/>
              <a:cxnLst>
                <a:cxn ang="0">
                  <a:pos x="0" y="0"/>
                </a:cxn>
                <a:cxn ang="0">
                  <a:pos x="93" y="0"/>
                </a:cxn>
                <a:cxn ang="0">
                  <a:pos x="97" y="47"/>
                </a:cxn>
                <a:cxn ang="0">
                  <a:pos x="106" y="93"/>
                </a:cxn>
                <a:cxn ang="0">
                  <a:pos x="123" y="135"/>
                </a:cxn>
                <a:cxn ang="0">
                  <a:pos x="145" y="176"/>
                </a:cxn>
                <a:cxn ang="0">
                  <a:pos x="173" y="211"/>
                </a:cxn>
                <a:cxn ang="0">
                  <a:pos x="204" y="242"/>
                </a:cxn>
                <a:cxn ang="0">
                  <a:pos x="240" y="270"/>
                </a:cxn>
                <a:cxn ang="0">
                  <a:pos x="280" y="292"/>
                </a:cxn>
                <a:cxn ang="0">
                  <a:pos x="322" y="309"/>
                </a:cxn>
                <a:cxn ang="0">
                  <a:pos x="368" y="318"/>
                </a:cxn>
                <a:cxn ang="0">
                  <a:pos x="415" y="322"/>
                </a:cxn>
                <a:cxn ang="0">
                  <a:pos x="462" y="318"/>
                </a:cxn>
                <a:cxn ang="0">
                  <a:pos x="508" y="309"/>
                </a:cxn>
                <a:cxn ang="0">
                  <a:pos x="551" y="292"/>
                </a:cxn>
                <a:cxn ang="0">
                  <a:pos x="590" y="270"/>
                </a:cxn>
                <a:cxn ang="0">
                  <a:pos x="626" y="242"/>
                </a:cxn>
                <a:cxn ang="0">
                  <a:pos x="659" y="211"/>
                </a:cxn>
                <a:cxn ang="0">
                  <a:pos x="685" y="176"/>
                </a:cxn>
                <a:cxn ang="0">
                  <a:pos x="707" y="135"/>
                </a:cxn>
                <a:cxn ang="0">
                  <a:pos x="724" y="93"/>
                </a:cxn>
                <a:cxn ang="0">
                  <a:pos x="733" y="47"/>
                </a:cxn>
                <a:cxn ang="0">
                  <a:pos x="737" y="0"/>
                </a:cxn>
                <a:cxn ang="0">
                  <a:pos x="831" y="0"/>
                </a:cxn>
                <a:cxn ang="0">
                  <a:pos x="827" y="56"/>
                </a:cxn>
                <a:cxn ang="0">
                  <a:pos x="817" y="110"/>
                </a:cxn>
                <a:cxn ang="0">
                  <a:pos x="799" y="161"/>
                </a:cxn>
                <a:cxn ang="0">
                  <a:pos x="774" y="210"/>
                </a:cxn>
                <a:cxn ang="0">
                  <a:pos x="745" y="254"/>
                </a:cxn>
                <a:cxn ang="0">
                  <a:pos x="710" y="293"/>
                </a:cxn>
                <a:cxn ang="0">
                  <a:pos x="669" y="329"/>
                </a:cxn>
                <a:cxn ang="0">
                  <a:pos x="624" y="359"/>
                </a:cxn>
                <a:cxn ang="0">
                  <a:pos x="577" y="382"/>
                </a:cxn>
                <a:cxn ang="0">
                  <a:pos x="525" y="401"/>
                </a:cxn>
                <a:cxn ang="0">
                  <a:pos x="471" y="411"/>
                </a:cxn>
                <a:cxn ang="0">
                  <a:pos x="415" y="415"/>
                </a:cxn>
                <a:cxn ang="0">
                  <a:pos x="359" y="411"/>
                </a:cxn>
                <a:cxn ang="0">
                  <a:pos x="305" y="401"/>
                </a:cxn>
                <a:cxn ang="0">
                  <a:pos x="254" y="382"/>
                </a:cxn>
                <a:cxn ang="0">
                  <a:pos x="206" y="359"/>
                </a:cxn>
                <a:cxn ang="0">
                  <a:pos x="161" y="329"/>
                </a:cxn>
                <a:cxn ang="0">
                  <a:pos x="122" y="293"/>
                </a:cxn>
                <a:cxn ang="0">
                  <a:pos x="86" y="254"/>
                </a:cxn>
                <a:cxn ang="0">
                  <a:pos x="56" y="210"/>
                </a:cxn>
                <a:cxn ang="0">
                  <a:pos x="33" y="161"/>
                </a:cxn>
                <a:cxn ang="0">
                  <a:pos x="14" y="110"/>
                </a:cxn>
                <a:cxn ang="0">
                  <a:pos x="4" y="56"/>
                </a:cxn>
                <a:cxn ang="0">
                  <a:pos x="0" y="0"/>
                </a:cxn>
              </a:cxnLst>
              <a:rect l="0" t="0" r="r" b="b"/>
              <a:pathLst>
                <a:path w="831" h="415">
                  <a:moveTo>
                    <a:pt x="0" y="0"/>
                  </a:moveTo>
                  <a:lnTo>
                    <a:pt x="93" y="0"/>
                  </a:lnTo>
                  <a:lnTo>
                    <a:pt x="97" y="47"/>
                  </a:lnTo>
                  <a:lnTo>
                    <a:pt x="106" y="93"/>
                  </a:lnTo>
                  <a:lnTo>
                    <a:pt x="123" y="135"/>
                  </a:lnTo>
                  <a:lnTo>
                    <a:pt x="145" y="176"/>
                  </a:lnTo>
                  <a:lnTo>
                    <a:pt x="173" y="211"/>
                  </a:lnTo>
                  <a:lnTo>
                    <a:pt x="204" y="242"/>
                  </a:lnTo>
                  <a:lnTo>
                    <a:pt x="240" y="270"/>
                  </a:lnTo>
                  <a:lnTo>
                    <a:pt x="280" y="292"/>
                  </a:lnTo>
                  <a:lnTo>
                    <a:pt x="322" y="309"/>
                  </a:lnTo>
                  <a:lnTo>
                    <a:pt x="368" y="318"/>
                  </a:lnTo>
                  <a:lnTo>
                    <a:pt x="415" y="322"/>
                  </a:lnTo>
                  <a:lnTo>
                    <a:pt x="462" y="318"/>
                  </a:lnTo>
                  <a:lnTo>
                    <a:pt x="508" y="309"/>
                  </a:lnTo>
                  <a:lnTo>
                    <a:pt x="551" y="292"/>
                  </a:lnTo>
                  <a:lnTo>
                    <a:pt x="590" y="270"/>
                  </a:lnTo>
                  <a:lnTo>
                    <a:pt x="626" y="242"/>
                  </a:lnTo>
                  <a:lnTo>
                    <a:pt x="659" y="211"/>
                  </a:lnTo>
                  <a:lnTo>
                    <a:pt x="685" y="176"/>
                  </a:lnTo>
                  <a:lnTo>
                    <a:pt x="707" y="135"/>
                  </a:lnTo>
                  <a:lnTo>
                    <a:pt x="724" y="93"/>
                  </a:lnTo>
                  <a:lnTo>
                    <a:pt x="733" y="47"/>
                  </a:lnTo>
                  <a:lnTo>
                    <a:pt x="737" y="0"/>
                  </a:lnTo>
                  <a:lnTo>
                    <a:pt x="831" y="0"/>
                  </a:lnTo>
                  <a:lnTo>
                    <a:pt x="827" y="56"/>
                  </a:lnTo>
                  <a:lnTo>
                    <a:pt x="817" y="110"/>
                  </a:lnTo>
                  <a:lnTo>
                    <a:pt x="799" y="161"/>
                  </a:lnTo>
                  <a:lnTo>
                    <a:pt x="774" y="210"/>
                  </a:lnTo>
                  <a:lnTo>
                    <a:pt x="745" y="254"/>
                  </a:lnTo>
                  <a:lnTo>
                    <a:pt x="710" y="293"/>
                  </a:lnTo>
                  <a:lnTo>
                    <a:pt x="669" y="329"/>
                  </a:lnTo>
                  <a:lnTo>
                    <a:pt x="624" y="359"/>
                  </a:lnTo>
                  <a:lnTo>
                    <a:pt x="577" y="382"/>
                  </a:lnTo>
                  <a:lnTo>
                    <a:pt x="525" y="401"/>
                  </a:lnTo>
                  <a:lnTo>
                    <a:pt x="471" y="411"/>
                  </a:lnTo>
                  <a:lnTo>
                    <a:pt x="415" y="415"/>
                  </a:lnTo>
                  <a:lnTo>
                    <a:pt x="359" y="411"/>
                  </a:lnTo>
                  <a:lnTo>
                    <a:pt x="305" y="401"/>
                  </a:lnTo>
                  <a:lnTo>
                    <a:pt x="254" y="382"/>
                  </a:lnTo>
                  <a:lnTo>
                    <a:pt x="206" y="359"/>
                  </a:lnTo>
                  <a:lnTo>
                    <a:pt x="161" y="329"/>
                  </a:lnTo>
                  <a:lnTo>
                    <a:pt x="122" y="293"/>
                  </a:lnTo>
                  <a:lnTo>
                    <a:pt x="86" y="254"/>
                  </a:lnTo>
                  <a:lnTo>
                    <a:pt x="56" y="210"/>
                  </a:lnTo>
                  <a:lnTo>
                    <a:pt x="33" y="161"/>
                  </a:lnTo>
                  <a:lnTo>
                    <a:pt x="14" y="110"/>
                  </a:lnTo>
                  <a:lnTo>
                    <a:pt x="4" y="56"/>
                  </a:lnTo>
                  <a:lnTo>
                    <a:pt x="0" y="0"/>
                  </a:lnTo>
                  <a:close/>
                </a:path>
              </a:pathLst>
            </a:custGeom>
            <a:solidFill>
              <a:schemeClr val="tx1">
                <a:lumMod val="50000"/>
                <a:lumOff val="50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600"/>
            </a:p>
          </p:txBody>
        </p:sp>
        <p:sp>
          <p:nvSpPr>
            <p:cNvPr id="37" name="Freeform 13151"/>
            <p:cNvSpPr>
              <a:spLocks/>
            </p:cNvSpPr>
            <p:nvPr/>
          </p:nvSpPr>
          <p:spPr bwMode="auto">
            <a:xfrm>
              <a:off x="5053412" y="2820716"/>
              <a:ext cx="2193096" cy="1096549"/>
            </a:xfrm>
            <a:custGeom>
              <a:avLst/>
              <a:gdLst/>
              <a:ahLst/>
              <a:cxnLst>
                <a:cxn ang="0">
                  <a:pos x="415" y="0"/>
                </a:cxn>
                <a:cxn ang="0">
                  <a:pos x="471" y="4"/>
                </a:cxn>
                <a:cxn ang="0">
                  <a:pos x="525" y="15"/>
                </a:cxn>
                <a:cxn ang="0">
                  <a:pos x="576" y="33"/>
                </a:cxn>
                <a:cxn ang="0">
                  <a:pos x="624" y="56"/>
                </a:cxn>
                <a:cxn ang="0">
                  <a:pos x="669" y="87"/>
                </a:cxn>
                <a:cxn ang="0">
                  <a:pos x="708" y="122"/>
                </a:cxn>
                <a:cxn ang="0">
                  <a:pos x="744" y="161"/>
                </a:cxn>
                <a:cxn ang="0">
                  <a:pos x="774" y="206"/>
                </a:cxn>
                <a:cxn ang="0">
                  <a:pos x="797" y="254"/>
                </a:cxn>
                <a:cxn ang="0">
                  <a:pos x="816" y="305"/>
                </a:cxn>
                <a:cxn ang="0">
                  <a:pos x="826" y="359"/>
                </a:cxn>
                <a:cxn ang="0">
                  <a:pos x="830" y="415"/>
                </a:cxn>
                <a:cxn ang="0">
                  <a:pos x="737" y="415"/>
                </a:cxn>
                <a:cxn ang="0">
                  <a:pos x="733" y="368"/>
                </a:cxn>
                <a:cxn ang="0">
                  <a:pos x="724" y="322"/>
                </a:cxn>
                <a:cxn ang="0">
                  <a:pos x="707" y="279"/>
                </a:cxn>
                <a:cxn ang="0">
                  <a:pos x="685" y="240"/>
                </a:cxn>
                <a:cxn ang="0">
                  <a:pos x="658" y="204"/>
                </a:cxn>
                <a:cxn ang="0">
                  <a:pos x="626" y="172"/>
                </a:cxn>
                <a:cxn ang="0">
                  <a:pos x="590" y="145"/>
                </a:cxn>
                <a:cxn ang="0">
                  <a:pos x="551" y="123"/>
                </a:cxn>
                <a:cxn ang="0">
                  <a:pos x="508" y="106"/>
                </a:cxn>
                <a:cxn ang="0">
                  <a:pos x="462" y="97"/>
                </a:cxn>
                <a:cxn ang="0">
                  <a:pos x="415" y="93"/>
                </a:cxn>
                <a:cxn ang="0">
                  <a:pos x="368" y="97"/>
                </a:cxn>
                <a:cxn ang="0">
                  <a:pos x="322" y="106"/>
                </a:cxn>
                <a:cxn ang="0">
                  <a:pos x="280" y="123"/>
                </a:cxn>
                <a:cxn ang="0">
                  <a:pos x="240" y="145"/>
                </a:cxn>
                <a:cxn ang="0">
                  <a:pos x="204" y="172"/>
                </a:cxn>
                <a:cxn ang="0">
                  <a:pos x="173" y="204"/>
                </a:cxn>
                <a:cxn ang="0">
                  <a:pos x="145" y="240"/>
                </a:cxn>
                <a:cxn ang="0">
                  <a:pos x="123" y="279"/>
                </a:cxn>
                <a:cxn ang="0">
                  <a:pos x="106" y="322"/>
                </a:cxn>
                <a:cxn ang="0">
                  <a:pos x="97" y="368"/>
                </a:cxn>
                <a:cxn ang="0">
                  <a:pos x="93" y="415"/>
                </a:cxn>
                <a:cxn ang="0">
                  <a:pos x="0" y="415"/>
                </a:cxn>
                <a:cxn ang="0">
                  <a:pos x="4" y="359"/>
                </a:cxn>
                <a:cxn ang="0">
                  <a:pos x="14" y="305"/>
                </a:cxn>
                <a:cxn ang="0">
                  <a:pos x="33" y="254"/>
                </a:cxn>
                <a:cxn ang="0">
                  <a:pos x="56" y="206"/>
                </a:cxn>
                <a:cxn ang="0">
                  <a:pos x="86" y="161"/>
                </a:cxn>
                <a:cxn ang="0">
                  <a:pos x="122" y="122"/>
                </a:cxn>
                <a:cxn ang="0">
                  <a:pos x="161" y="87"/>
                </a:cxn>
                <a:cxn ang="0">
                  <a:pos x="206" y="56"/>
                </a:cxn>
                <a:cxn ang="0">
                  <a:pos x="254" y="33"/>
                </a:cxn>
                <a:cxn ang="0">
                  <a:pos x="305" y="15"/>
                </a:cxn>
                <a:cxn ang="0">
                  <a:pos x="359" y="4"/>
                </a:cxn>
                <a:cxn ang="0">
                  <a:pos x="415" y="0"/>
                </a:cxn>
              </a:cxnLst>
              <a:rect l="0" t="0" r="r" b="b"/>
              <a:pathLst>
                <a:path w="830" h="415">
                  <a:moveTo>
                    <a:pt x="415" y="0"/>
                  </a:moveTo>
                  <a:lnTo>
                    <a:pt x="471" y="4"/>
                  </a:lnTo>
                  <a:lnTo>
                    <a:pt x="525" y="15"/>
                  </a:lnTo>
                  <a:lnTo>
                    <a:pt x="576" y="33"/>
                  </a:lnTo>
                  <a:lnTo>
                    <a:pt x="624" y="56"/>
                  </a:lnTo>
                  <a:lnTo>
                    <a:pt x="669" y="87"/>
                  </a:lnTo>
                  <a:lnTo>
                    <a:pt x="708" y="122"/>
                  </a:lnTo>
                  <a:lnTo>
                    <a:pt x="744" y="161"/>
                  </a:lnTo>
                  <a:lnTo>
                    <a:pt x="774" y="206"/>
                  </a:lnTo>
                  <a:lnTo>
                    <a:pt x="797" y="254"/>
                  </a:lnTo>
                  <a:lnTo>
                    <a:pt x="816" y="305"/>
                  </a:lnTo>
                  <a:lnTo>
                    <a:pt x="826" y="359"/>
                  </a:lnTo>
                  <a:lnTo>
                    <a:pt x="830" y="415"/>
                  </a:lnTo>
                  <a:lnTo>
                    <a:pt x="737" y="415"/>
                  </a:lnTo>
                  <a:lnTo>
                    <a:pt x="733" y="368"/>
                  </a:lnTo>
                  <a:lnTo>
                    <a:pt x="724" y="322"/>
                  </a:lnTo>
                  <a:lnTo>
                    <a:pt x="707" y="279"/>
                  </a:lnTo>
                  <a:lnTo>
                    <a:pt x="685" y="240"/>
                  </a:lnTo>
                  <a:lnTo>
                    <a:pt x="658" y="204"/>
                  </a:lnTo>
                  <a:lnTo>
                    <a:pt x="626" y="172"/>
                  </a:lnTo>
                  <a:lnTo>
                    <a:pt x="590" y="145"/>
                  </a:lnTo>
                  <a:lnTo>
                    <a:pt x="551" y="123"/>
                  </a:lnTo>
                  <a:lnTo>
                    <a:pt x="508" y="106"/>
                  </a:lnTo>
                  <a:lnTo>
                    <a:pt x="462" y="97"/>
                  </a:lnTo>
                  <a:lnTo>
                    <a:pt x="415" y="93"/>
                  </a:lnTo>
                  <a:lnTo>
                    <a:pt x="368" y="97"/>
                  </a:lnTo>
                  <a:lnTo>
                    <a:pt x="322" y="106"/>
                  </a:lnTo>
                  <a:lnTo>
                    <a:pt x="280" y="123"/>
                  </a:lnTo>
                  <a:lnTo>
                    <a:pt x="240" y="145"/>
                  </a:lnTo>
                  <a:lnTo>
                    <a:pt x="204" y="172"/>
                  </a:lnTo>
                  <a:lnTo>
                    <a:pt x="173" y="204"/>
                  </a:lnTo>
                  <a:lnTo>
                    <a:pt x="145" y="240"/>
                  </a:lnTo>
                  <a:lnTo>
                    <a:pt x="123" y="279"/>
                  </a:lnTo>
                  <a:lnTo>
                    <a:pt x="106" y="322"/>
                  </a:lnTo>
                  <a:lnTo>
                    <a:pt x="97" y="368"/>
                  </a:lnTo>
                  <a:lnTo>
                    <a:pt x="93" y="415"/>
                  </a:lnTo>
                  <a:lnTo>
                    <a:pt x="0" y="415"/>
                  </a:lnTo>
                  <a:lnTo>
                    <a:pt x="4" y="359"/>
                  </a:lnTo>
                  <a:lnTo>
                    <a:pt x="14" y="305"/>
                  </a:lnTo>
                  <a:lnTo>
                    <a:pt x="33" y="254"/>
                  </a:lnTo>
                  <a:lnTo>
                    <a:pt x="56" y="206"/>
                  </a:lnTo>
                  <a:lnTo>
                    <a:pt x="86" y="161"/>
                  </a:lnTo>
                  <a:lnTo>
                    <a:pt x="122" y="122"/>
                  </a:lnTo>
                  <a:lnTo>
                    <a:pt x="161" y="87"/>
                  </a:lnTo>
                  <a:lnTo>
                    <a:pt x="206" y="56"/>
                  </a:lnTo>
                  <a:lnTo>
                    <a:pt x="254" y="33"/>
                  </a:lnTo>
                  <a:lnTo>
                    <a:pt x="305" y="15"/>
                  </a:lnTo>
                  <a:lnTo>
                    <a:pt x="359" y="4"/>
                  </a:lnTo>
                  <a:lnTo>
                    <a:pt x="415" y="0"/>
                  </a:lnTo>
                  <a:close/>
                </a:path>
              </a:pathLst>
            </a:custGeom>
            <a:solidFill>
              <a:schemeClr val="tx1">
                <a:lumMod val="75000"/>
                <a:lumOff val="25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600"/>
            </a:p>
          </p:txBody>
        </p:sp>
        <p:sp>
          <p:nvSpPr>
            <p:cNvPr id="38" name="Freeform 13152"/>
            <p:cNvSpPr>
              <a:spLocks/>
            </p:cNvSpPr>
            <p:nvPr/>
          </p:nvSpPr>
          <p:spPr bwMode="auto">
            <a:xfrm>
              <a:off x="3106048" y="3917265"/>
              <a:ext cx="2193096" cy="1096549"/>
            </a:xfrm>
            <a:custGeom>
              <a:avLst/>
              <a:gdLst/>
              <a:ahLst/>
              <a:cxnLst>
                <a:cxn ang="0">
                  <a:pos x="0" y="0"/>
                </a:cxn>
                <a:cxn ang="0">
                  <a:pos x="93" y="0"/>
                </a:cxn>
                <a:cxn ang="0">
                  <a:pos x="97" y="47"/>
                </a:cxn>
                <a:cxn ang="0">
                  <a:pos x="106" y="93"/>
                </a:cxn>
                <a:cxn ang="0">
                  <a:pos x="123" y="135"/>
                </a:cxn>
                <a:cxn ang="0">
                  <a:pos x="145" y="176"/>
                </a:cxn>
                <a:cxn ang="0">
                  <a:pos x="171" y="211"/>
                </a:cxn>
                <a:cxn ang="0">
                  <a:pos x="204" y="242"/>
                </a:cxn>
                <a:cxn ang="0">
                  <a:pos x="240" y="270"/>
                </a:cxn>
                <a:cxn ang="0">
                  <a:pos x="279" y="292"/>
                </a:cxn>
                <a:cxn ang="0">
                  <a:pos x="322" y="309"/>
                </a:cxn>
                <a:cxn ang="0">
                  <a:pos x="368" y="318"/>
                </a:cxn>
                <a:cxn ang="0">
                  <a:pos x="415" y="322"/>
                </a:cxn>
                <a:cxn ang="0">
                  <a:pos x="462" y="318"/>
                </a:cxn>
                <a:cxn ang="0">
                  <a:pos x="508" y="309"/>
                </a:cxn>
                <a:cxn ang="0">
                  <a:pos x="550" y="292"/>
                </a:cxn>
                <a:cxn ang="0">
                  <a:pos x="590" y="270"/>
                </a:cxn>
                <a:cxn ang="0">
                  <a:pos x="626" y="242"/>
                </a:cxn>
                <a:cxn ang="0">
                  <a:pos x="657" y="211"/>
                </a:cxn>
                <a:cxn ang="0">
                  <a:pos x="685" y="176"/>
                </a:cxn>
                <a:cxn ang="0">
                  <a:pos x="707" y="135"/>
                </a:cxn>
                <a:cxn ang="0">
                  <a:pos x="724" y="93"/>
                </a:cxn>
                <a:cxn ang="0">
                  <a:pos x="733" y="47"/>
                </a:cxn>
                <a:cxn ang="0">
                  <a:pos x="737" y="0"/>
                </a:cxn>
                <a:cxn ang="0">
                  <a:pos x="830" y="0"/>
                </a:cxn>
                <a:cxn ang="0">
                  <a:pos x="826" y="56"/>
                </a:cxn>
                <a:cxn ang="0">
                  <a:pos x="816" y="110"/>
                </a:cxn>
                <a:cxn ang="0">
                  <a:pos x="797" y="161"/>
                </a:cxn>
                <a:cxn ang="0">
                  <a:pos x="774" y="210"/>
                </a:cxn>
                <a:cxn ang="0">
                  <a:pos x="744" y="254"/>
                </a:cxn>
                <a:cxn ang="0">
                  <a:pos x="708" y="293"/>
                </a:cxn>
                <a:cxn ang="0">
                  <a:pos x="669" y="329"/>
                </a:cxn>
                <a:cxn ang="0">
                  <a:pos x="624" y="359"/>
                </a:cxn>
                <a:cxn ang="0">
                  <a:pos x="576" y="382"/>
                </a:cxn>
                <a:cxn ang="0">
                  <a:pos x="525" y="401"/>
                </a:cxn>
                <a:cxn ang="0">
                  <a:pos x="471" y="411"/>
                </a:cxn>
                <a:cxn ang="0">
                  <a:pos x="415" y="415"/>
                </a:cxn>
                <a:cxn ang="0">
                  <a:pos x="359" y="411"/>
                </a:cxn>
                <a:cxn ang="0">
                  <a:pos x="305" y="401"/>
                </a:cxn>
                <a:cxn ang="0">
                  <a:pos x="254" y="382"/>
                </a:cxn>
                <a:cxn ang="0">
                  <a:pos x="206" y="359"/>
                </a:cxn>
                <a:cxn ang="0">
                  <a:pos x="161" y="329"/>
                </a:cxn>
                <a:cxn ang="0">
                  <a:pos x="122" y="293"/>
                </a:cxn>
                <a:cxn ang="0">
                  <a:pos x="86" y="254"/>
                </a:cxn>
                <a:cxn ang="0">
                  <a:pos x="56" y="210"/>
                </a:cxn>
                <a:cxn ang="0">
                  <a:pos x="33" y="161"/>
                </a:cxn>
                <a:cxn ang="0">
                  <a:pos x="14" y="110"/>
                </a:cxn>
                <a:cxn ang="0">
                  <a:pos x="4" y="56"/>
                </a:cxn>
                <a:cxn ang="0">
                  <a:pos x="0" y="0"/>
                </a:cxn>
              </a:cxnLst>
              <a:rect l="0" t="0" r="r" b="b"/>
              <a:pathLst>
                <a:path w="830" h="415">
                  <a:moveTo>
                    <a:pt x="0" y="0"/>
                  </a:moveTo>
                  <a:lnTo>
                    <a:pt x="93" y="0"/>
                  </a:lnTo>
                  <a:lnTo>
                    <a:pt x="97" y="47"/>
                  </a:lnTo>
                  <a:lnTo>
                    <a:pt x="106" y="93"/>
                  </a:lnTo>
                  <a:lnTo>
                    <a:pt x="123" y="135"/>
                  </a:lnTo>
                  <a:lnTo>
                    <a:pt x="145" y="176"/>
                  </a:lnTo>
                  <a:lnTo>
                    <a:pt x="171" y="211"/>
                  </a:lnTo>
                  <a:lnTo>
                    <a:pt x="204" y="242"/>
                  </a:lnTo>
                  <a:lnTo>
                    <a:pt x="240" y="270"/>
                  </a:lnTo>
                  <a:lnTo>
                    <a:pt x="279" y="292"/>
                  </a:lnTo>
                  <a:lnTo>
                    <a:pt x="322" y="309"/>
                  </a:lnTo>
                  <a:lnTo>
                    <a:pt x="368" y="318"/>
                  </a:lnTo>
                  <a:lnTo>
                    <a:pt x="415" y="322"/>
                  </a:lnTo>
                  <a:lnTo>
                    <a:pt x="462" y="318"/>
                  </a:lnTo>
                  <a:lnTo>
                    <a:pt x="508" y="309"/>
                  </a:lnTo>
                  <a:lnTo>
                    <a:pt x="550" y="292"/>
                  </a:lnTo>
                  <a:lnTo>
                    <a:pt x="590" y="270"/>
                  </a:lnTo>
                  <a:lnTo>
                    <a:pt x="626" y="242"/>
                  </a:lnTo>
                  <a:lnTo>
                    <a:pt x="657" y="211"/>
                  </a:lnTo>
                  <a:lnTo>
                    <a:pt x="685" y="176"/>
                  </a:lnTo>
                  <a:lnTo>
                    <a:pt x="707" y="135"/>
                  </a:lnTo>
                  <a:lnTo>
                    <a:pt x="724" y="93"/>
                  </a:lnTo>
                  <a:lnTo>
                    <a:pt x="733" y="47"/>
                  </a:lnTo>
                  <a:lnTo>
                    <a:pt x="737" y="0"/>
                  </a:lnTo>
                  <a:lnTo>
                    <a:pt x="830" y="0"/>
                  </a:lnTo>
                  <a:lnTo>
                    <a:pt x="826" y="56"/>
                  </a:lnTo>
                  <a:lnTo>
                    <a:pt x="816" y="110"/>
                  </a:lnTo>
                  <a:lnTo>
                    <a:pt x="797" y="161"/>
                  </a:lnTo>
                  <a:lnTo>
                    <a:pt x="774" y="210"/>
                  </a:lnTo>
                  <a:lnTo>
                    <a:pt x="744" y="254"/>
                  </a:lnTo>
                  <a:lnTo>
                    <a:pt x="708" y="293"/>
                  </a:lnTo>
                  <a:lnTo>
                    <a:pt x="669" y="329"/>
                  </a:lnTo>
                  <a:lnTo>
                    <a:pt x="624" y="359"/>
                  </a:lnTo>
                  <a:lnTo>
                    <a:pt x="576" y="382"/>
                  </a:lnTo>
                  <a:lnTo>
                    <a:pt x="525" y="401"/>
                  </a:lnTo>
                  <a:lnTo>
                    <a:pt x="471" y="411"/>
                  </a:lnTo>
                  <a:lnTo>
                    <a:pt x="415" y="415"/>
                  </a:lnTo>
                  <a:lnTo>
                    <a:pt x="359" y="411"/>
                  </a:lnTo>
                  <a:lnTo>
                    <a:pt x="305" y="401"/>
                  </a:lnTo>
                  <a:lnTo>
                    <a:pt x="254" y="382"/>
                  </a:lnTo>
                  <a:lnTo>
                    <a:pt x="206" y="359"/>
                  </a:lnTo>
                  <a:lnTo>
                    <a:pt x="161" y="329"/>
                  </a:lnTo>
                  <a:lnTo>
                    <a:pt x="122" y="293"/>
                  </a:lnTo>
                  <a:lnTo>
                    <a:pt x="86" y="254"/>
                  </a:lnTo>
                  <a:lnTo>
                    <a:pt x="56" y="210"/>
                  </a:lnTo>
                  <a:lnTo>
                    <a:pt x="33" y="161"/>
                  </a:lnTo>
                  <a:lnTo>
                    <a:pt x="14" y="110"/>
                  </a:lnTo>
                  <a:lnTo>
                    <a:pt x="4" y="56"/>
                  </a:ln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600"/>
            </a:p>
          </p:txBody>
        </p:sp>
        <p:sp>
          <p:nvSpPr>
            <p:cNvPr id="39" name="Shape 2551"/>
            <p:cNvSpPr/>
            <p:nvPr/>
          </p:nvSpPr>
          <p:spPr>
            <a:xfrm>
              <a:off x="2034835" y="3679834"/>
              <a:ext cx="438152" cy="438152"/>
            </a:xfrm>
            <a:custGeom>
              <a:avLst/>
              <a:gdLst/>
              <a:ahLst/>
              <a:cxnLst>
                <a:cxn ang="0">
                  <a:pos x="wd2" y="hd2"/>
                </a:cxn>
                <a:cxn ang="5400000">
                  <a:pos x="wd2" y="hd2"/>
                </a:cxn>
                <a:cxn ang="10800000">
                  <a:pos x="wd2" y="hd2"/>
                </a:cxn>
                <a:cxn ang="16200000">
                  <a:pos x="wd2" y="hd2"/>
                </a:cxn>
              </a:cxnLst>
              <a:rect l="0" t="0" r="r" b="b"/>
              <a:pathLst>
                <a:path w="21600" h="21600" extrusionOk="0">
                  <a:moveTo>
                    <a:pt x="19755" y="6010"/>
                  </a:moveTo>
                  <a:lnTo>
                    <a:pt x="18630" y="7136"/>
                  </a:lnTo>
                  <a:lnTo>
                    <a:pt x="14465" y="2970"/>
                  </a:lnTo>
                  <a:lnTo>
                    <a:pt x="15590" y="1845"/>
                  </a:lnTo>
                  <a:cubicBezTo>
                    <a:pt x="15590" y="1845"/>
                    <a:pt x="16391" y="982"/>
                    <a:pt x="17673" y="982"/>
                  </a:cubicBezTo>
                  <a:cubicBezTo>
                    <a:pt x="19300" y="982"/>
                    <a:pt x="20618" y="2300"/>
                    <a:pt x="20618" y="3927"/>
                  </a:cubicBezTo>
                  <a:cubicBezTo>
                    <a:pt x="20618" y="4741"/>
                    <a:pt x="20288" y="5477"/>
                    <a:pt x="19755" y="6010"/>
                  </a:cubicBezTo>
                  <a:moveTo>
                    <a:pt x="7364" y="18402"/>
                  </a:moveTo>
                  <a:lnTo>
                    <a:pt x="7364" y="14727"/>
                  </a:lnTo>
                  <a:cubicBezTo>
                    <a:pt x="7364" y="14456"/>
                    <a:pt x="7144" y="14236"/>
                    <a:pt x="6873" y="14236"/>
                  </a:cubicBezTo>
                  <a:lnTo>
                    <a:pt x="3198" y="14236"/>
                  </a:lnTo>
                  <a:lnTo>
                    <a:pt x="13770" y="3665"/>
                  </a:lnTo>
                  <a:lnTo>
                    <a:pt x="17935" y="7830"/>
                  </a:lnTo>
                  <a:cubicBezTo>
                    <a:pt x="17935" y="7830"/>
                    <a:pt x="7364" y="18402"/>
                    <a:pt x="7364" y="18402"/>
                  </a:cubicBezTo>
                  <a:close/>
                  <a:moveTo>
                    <a:pt x="6382" y="19042"/>
                  </a:moveTo>
                  <a:lnTo>
                    <a:pt x="2945" y="19845"/>
                  </a:lnTo>
                  <a:lnTo>
                    <a:pt x="2945" y="18655"/>
                  </a:lnTo>
                  <a:lnTo>
                    <a:pt x="1755" y="18655"/>
                  </a:lnTo>
                  <a:lnTo>
                    <a:pt x="2558" y="15218"/>
                  </a:lnTo>
                  <a:lnTo>
                    <a:pt x="6382" y="15218"/>
                  </a:lnTo>
                  <a:cubicBezTo>
                    <a:pt x="6382" y="15218"/>
                    <a:pt x="6382" y="19042"/>
                    <a:pt x="6382" y="19042"/>
                  </a:cubicBezTo>
                  <a:close/>
                  <a:moveTo>
                    <a:pt x="17673" y="0"/>
                  </a:moveTo>
                  <a:cubicBezTo>
                    <a:pt x="16588" y="0"/>
                    <a:pt x="15606" y="439"/>
                    <a:pt x="14896" y="1151"/>
                  </a:cubicBezTo>
                  <a:lnTo>
                    <a:pt x="1641" y="14405"/>
                  </a:lnTo>
                  <a:lnTo>
                    <a:pt x="0" y="21600"/>
                  </a:lnTo>
                  <a:lnTo>
                    <a:pt x="7195" y="19959"/>
                  </a:lnTo>
                  <a:lnTo>
                    <a:pt x="20449" y="6704"/>
                  </a:lnTo>
                  <a:cubicBezTo>
                    <a:pt x="21160" y="5994"/>
                    <a:pt x="21600" y="5012"/>
                    <a:pt x="21600" y="3927"/>
                  </a:cubicBezTo>
                  <a:cubicBezTo>
                    <a:pt x="21600" y="1758"/>
                    <a:pt x="19842" y="0"/>
                    <a:pt x="17673" y="0"/>
                  </a:cubicBezTo>
                </a:path>
              </a:pathLst>
            </a:custGeom>
            <a:solidFill>
              <a:schemeClr val="tx1">
                <a:lumMod val="85000"/>
                <a:lumOff val="15000"/>
              </a:schemeClr>
            </a:solidFill>
            <a:ln w="12700">
              <a:miter lim="400000"/>
            </a:ln>
          </p:spPr>
          <p:txBody>
            <a:bodyPr lIns="38090" tIns="38090" rIns="38090" bIns="38090" anchor="ctr"/>
            <a:lstStyle/>
            <a:p>
              <a:pPr defTabSz="457063">
                <a:defRPr sz="3000" cap="none">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800"/>
            </a:p>
          </p:txBody>
        </p:sp>
        <p:sp>
          <p:nvSpPr>
            <p:cNvPr id="40" name="Shape 2553"/>
            <p:cNvSpPr/>
            <p:nvPr/>
          </p:nvSpPr>
          <p:spPr>
            <a:xfrm>
              <a:off x="5891715" y="3699749"/>
              <a:ext cx="438152" cy="398321"/>
            </a:xfrm>
            <a:custGeom>
              <a:avLst/>
              <a:gdLst/>
              <a:ahLst/>
              <a:cxnLst>
                <a:cxn ang="0">
                  <a:pos x="wd2" y="hd2"/>
                </a:cxn>
                <a:cxn ang="5400000">
                  <a:pos x="wd2" y="hd2"/>
                </a:cxn>
                <a:cxn ang="10800000">
                  <a:pos x="wd2" y="hd2"/>
                </a:cxn>
                <a:cxn ang="16200000">
                  <a:pos x="wd2" y="hd2"/>
                </a:cxn>
              </a:cxnLst>
              <a:rect l="0" t="0" r="r" b="b"/>
              <a:pathLst>
                <a:path w="21600" h="21600" extrusionOk="0">
                  <a:moveTo>
                    <a:pt x="15709" y="8100"/>
                  </a:moveTo>
                  <a:cubicBezTo>
                    <a:pt x="14896" y="8100"/>
                    <a:pt x="14236" y="8826"/>
                    <a:pt x="14236" y="9720"/>
                  </a:cubicBezTo>
                  <a:cubicBezTo>
                    <a:pt x="14236" y="10615"/>
                    <a:pt x="14896" y="11340"/>
                    <a:pt x="15709" y="11340"/>
                  </a:cubicBezTo>
                  <a:cubicBezTo>
                    <a:pt x="16522" y="11340"/>
                    <a:pt x="17182" y="10615"/>
                    <a:pt x="17182" y="9720"/>
                  </a:cubicBezTo>
                  <a:cubicBezTo>
                    <a:pt x="17182" y="8826"/>
                    <a:pt x="16522" y="8100"/>
                    <a:pt x="15709" y="8100"/>
                  </a:cubicBezTo>
                  <a:moveTo>
                    <a:pt x="10800" y="18360"/>
                  </a:moveTo>
                  <a:cubicBezTo>
                    <a:pt x="9864" y="18360"/>
                    <a:pt x="8922" y="18237"/>
                    <a:pt x="7998" y="17995"/>
                  </a:cubicBezTo>
                  <a:cubicBezTo>
                    <a:pt x="7923" y="17975"/>
                    <a:pt x="7846" y="17965"/>
                    <a:pt x="7770" y="17965"/>
                  </a:cubicBezTo>
                  <a:cubicBezTo>
                    <a:pt x="7646" y="17965"/>
                    <a:pt x="7522" y="17991"/>
                    <a:pt x="7406" y="18043"/>
                  </a:cubicBezTo>
                  <a:lnTo>
                    <a:pt x="3352" y="19826"/>
                  </a:lnTo>
                  <a:lnTo>
                    <a:pt x="4013" y="16735"/>
                  </a:lnTo>
                  <a:cubicBezTo>
                    <a:pt x="4098" y="16339"/>
                    <a:pt x="3972" y="15924"/>
                    <a:pt x="3689" y="15662"/>
                  </a:cubicBezTo>
                  <a:cubicBezTo>
                    <a:pt x="1944" y="14045"/>
                    <a:pt x="982" y="11934"/>
                    <a:pt x="982" y="9720"/>
                  </a:cubicBezTo>
                  <a:cubicBezTo>
                    <a:pt x="982" y="4956"/>
                    <a:pt x="5387" y="1080"/>
                    <a:pt x="10800" y="1080"/>
                  </a:cubicBezTo>
                  <a:cubicBezTo>
                    <a:pt x="16214" y="1080"/>
                    <a:pt x="20618" y="4956"/>
                    <a:pt x="20618" y="9720"/>
                  </a:cubicBezTo>
                  <a:cubicBezTo>
                    <a:pt x="20618" y="14484"/>
                    <a:pt x="16214" y="18360"/>
                    <a:pt x="10800" y="18360"/>
                  </a:cubicBezTo>
                  <a:moveTo>
                    <a:pt x="10800" y="0"/>
                  </a:moveTo>
                  <a:cubicBezTo>
                    <a:pt x="4835" y="0"/>
                    <a:pt x="0" y="4352"/>
                    <a:pt x="0" y="9720"/>
                  </a:cubicBezTo>
                  <a:cubicBezTo>
                    <a:pt x="0" y="12353"/>
                    <a:pt x="1168" y="14738"/>
                    <a:pt x="3057" y="16488"/>
                  </a:cubicBezTo>
                  <a:lnTo>
                    <a:pt x="1964" y="21600"/>
                  </a:lnTo>
                  <a:lnTo>
                    <a:pt x="7770" y="19046"/>
                  </a:lnTo>
                  <a:cubicBezTo>
                    <a:pt x="8732" y="19298"/>
                    <a:pt x="9747" y="19440"/>
                    <a:pt x="10800" y="19440"/>
                  </a:cubicBezTo>
                  <a:cubicBezTo>
                    <a:pt x="16765" y="19440"/>
                    <a:pt x="21600" y="15089"/>
                    <a:pt x="21600" y="9720"/>
                  </a:cubicBezTo>
                  <a:cubicBezTo>
                    <a:pt x="21600" y="4352"/>
                    <a:pt x="16765" y="0"/>
                    <a:pt x="10800" y="0"/>
                  </a:cubicBezTo>
                  <a:moveTo>
                    <a:pt x="10800" y="8100"/>
                  </a:moveTo>
                  <a:cubicBezTo>
                    <a:pt x="9987" y="8100"/>
                    <a:pt x="9327" y="8826"/>
                    <a:pt x="9327" y="9720"/>
                  </a:cubicBezTo>
                  <a:cubicBezTo>
                    <a:pt x="9327" y="10615"/>
                    <a:pt x="9987" y="11340"/>
                    <a:pt x="10800" y="11340"/>
                  </a:cubicBezTo>
                  <a:cubicBezTo>
                    <a:pt x="11613" y="11340"/>
                    <a:pt x="12273" y="10615"/>
                    <a:pt x="12273" y="9720"/>
                  </a:cubicBezTo>
                  <a:cubicBezTo>
                    <a:pt x="12273" y="8826"/>
                    <a:pt x="11613" y="8100"/>
                    <a:pt x="10800" y="8100"/>
                  </a:cubicBezTo>
                  <a:moveTo>
                    <a:pt x="5891" y="8100"/>
                  </a:moveTo>
                  <a:cubicBezTo>
                    <a:pt x="5078" y="8100"/>
                    <a:pt x="4418" y="8826"/>
                    <a:pt x="4418" y="9720"/>
                  </a:cubicBezTo>
                  <a:cubicBezTo>
                    <a:pt x="4418" y="10615"/>
                    <a:pt x="5078" y="11340"/>
                    <a:pt x="5891" y="11340"/>
                  </a:cubicBezTo>
                  <a:cubicBezTo>
                    <a:pt x="6704" y="11340"/>
                    <a:pt x="7364" y="10615"/>
                    <a:pt x="7364" y="9720"/>
                  </a:cubicBezTo>
                  <a:cubicBezTo>
                    <a:pt x="7364" y="8826"/>
                    <a:pt x="6704" y="8100"/>
                    <a:pt x="5891" y="8100"/>
                  </a:cubicBezTo>
                </a:path>
              </a:pathLst>
            </a:custGeom>
            <a:solidFill>
              <a:schemeClr val="tx1">
                <a:lumMod val="85000"/>
                <a:lumOff val="15000"/>
              </a:schemeClr>
            </a:solidFill>
            <a:ln w="12700">
              <a:miter lim="400000"/>
            </a:ln>
          </p:spPr>
          <p:txBody>
            <a:bodyPr lIns="38090" tIns="38090" rIns="38090" bIns="38090" anchor="ctr"/>
            <a:lstStyle/>
            <a:p>
              <a:pPr defTabSz="457063">
                <a:defRPr sz="3000" cap="none">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800"/>
            </a:p>
          </p:txBody>
        </p:sp>
        <p:sp>
          <p:nvSpPr>
            <p:cNvPr id="41" name="Shape 2606"/>
            <p:cNvSpPr/>
            <p:nvPr/>
          </p:nvSpPr>
          <p:spPr>
            <a:xfrm>
              <a:off x="3984841" y="3679833"/>
              <a:ext cx="438152" cy="438152"/>
            </a:xfrm>
            <a:custGeom>
              <a:avLst/>
              <a:gdLst/>
              <a:ahLst/>
              <a:cxnLst>
                <a:cxn ang="0">
                  <a:pos x="wd2" y="hd2"/>
                </a:cxn>
                <a:cxn ang="5400000">
                  <a:pos x="wd2" y="hd2"/>
                </a:cxn>
                <a:cxn ang="10800000">
                  <a:pos x="wd2" y="hd2"/>
                </a:cxn>
                <a:cxn ang="16200000">
                  <a:pos x="wd2" y="hd2"/>
                </a:cxn>
              </a:cxnLst>
              <a:rect l="0" t="0" r="r" b="b"/>
              <a:pathLst>
                <a:path w="21600" h="21600" extrusionOk="0">
                  <a:moveTo>
                    <a:pt x="10800" y="10309"/>
                  </a:moveTo>
                  <a:cubicBezTo>
                    <a:pt x="10800" y="10581"/>
                    <a:pt x="10580" y="10800"/>
                    <a:pt x="10309" y="10800"/>
                  </a:cubicBezTo>
                  <a:cubicBezTo>
                    <a:pt x="10038" y="10800"/>
                    <a:pt x="9818" y="10581"/>
                    <a:pt x="9818" y="10309"/>
                  </a:cubicBezTo>
                  <a:cubicBezTo>
                    <a:pt x="9818" y="10038"/>
                    <a:pt x="10038" y="9818"/>
                    <a:pt x="10309" y="9818"/>
                  </a:cubicBezTo>
                  <a:cubicBezTo>
                    <a:pt x="10580" y="9818"/>
                    <a:pt x="10800" y="10038"/>
                    <a:pt x="10800" y="10309"/>
                  </a:cubicBezTo>
                  <a:moveTo>
                    <a:pt x="20618" y="20618"/>
                  </a:moveTo>
                  <a:lnTo>
                    <a:pt x="18655" y="20618"/>
                  </a:lnTo>
                  <a:lnTo>
                    <a:pt x="18655" y="19145"/>
                  </a:lnTo>
                  <a:cubicBezTo>
                    <a:pt x="18655" y="18875"/>
                    <a:pt x="18434" y="18655"/>
                    <a:pt x="18164" y="18655"/>
                  </a:cubicBezTo>
                  <a:lnTo>
                    <a:pt x="16691" y="18655"/>
                  </a:lnTo>
                  <a:lnTo>
                    <a:pt x="16691" y="17182"/>
                  </a:lnTo>
                  <a:cubicBezTo>
                    <a:pt x="16691" y="16911"/>
                    <a:pt x="16471" y="16691"/>
                    <a:pt x="16200" y="16691"/>
                  </a:cubicBezTo>
                  <a:lnTo>
                    <a:pt x="14441" y="16691"/>
                  </a:lnTo>
                  <a:lnTo>
                    <a:pt x="12850" y="15086"/>
                  </a:lnTo>
                  <a:cubicBezTo>
                    <a:pt x="12761" y="14997"/>
                    <a:pt x="12639" y="14943"/>
                    <a:pt x="12503" y="14943"/>
                  </a:cubicBezTo>
                  <a:cubicBezTo>
                    <a:pt x="12356" y="14943"/>
                    <a:pt x="12228" y="15010"/>
                    <a:pt x="12138" y="15113"/>
                  </a:cubicBezTo>
                  <a:lnTo>
                    <a:pt x="11833" y="15418"/>
                  </a:lnTo>
                  <a:cubicBezTo>
                    <a:pt x="11450" y="15801"/>
                    <a:pt x="10829" y="15801"/>
                    <a:pt x="10445" y="15418"/>
                  </a:cubicBezTo>
                  <a:lnTo>
                    <a:pt x="6167" y="11139"/>
                  </a:lnTo>
                  <a:cubicBezTo>
                    <a:pt x="5784" y="10756"/>
                    <a:pt x="5784" y="10136"/>
                    <a:pt x="6167" y="9752"/>
                  </a:cubicBezTo>
                  <a:lnTo>
                    <a:pt x="9752" y="6167"/>
                  </a:lnTo>
                  <a:cubicBezTo>
                    <a:pt x="10135" y="5784"/>
                    <a:pt x="10756" y="5784"/>
                    <a:pt x="11139" y="6167"/>
                  </a:cubicBezTo>
                  <a:lnTo>
                    <a:pt x="11761" y="6789"/>
                  </a:lnTo>
                  <a:cubicBezTo>
                    <a:pt x="11699" y="7609"/>
                    <a:pt x="11457" y="8377"/>
                    <a:pt x="11069" y="9054"/>
                  </a:cubicBezTo>
                  <a:cubicBezTo>
                    <a:pt x="10847" y="8919"/>
                    <a:pt x="10588" y="8837"/>
                    <a:pt x="10309" y="8837"/>
                  </a:cubicBezTo>
                  <a:cubicBezTo>
                    <a:pt x="9496" y="8837"/>
                    <a:pt x="8836" y="9496"/>
                    <a:pt x="8836" y="10309"/>
                  </a:cubicBezTo>
                  <a:cubicBezTo>
                    <a:pt x="8836" y="11123"/>
                    <a:pt x="9496" y="11782"/>
                    <a:pt x="10309" y="11782"/>
                  </a:cubicBezTo>
                  <a:cubicBezTo>
                    <a:pt x="11123" y="11782"/>
                    <a:pt x="11782" y="11123"/>
                    <a:pt x="11782" y="10309"/>
                  </a:cubicBezTo>
                  <a:cubicBezTo>
                    <a:pt x="11782" y="10156"/>
                    <a:pt x="11752" y="10012"/>
                    <a:pt x="11709" y="9873"/>
                  </a:cubicBezTo>
                  <a:cubicBezTo>
                    <a:pt x="12146" y="9210"/>
                    <a:pt x="12466" y="8463"/>
                    <a:pt x="12631" y="7659"/>
                  </a:cubicBezTo>
                  <a:lnTo>
                    <a:pt x="15417" y="10446"/>
                  </a:lnTo>
                  <a:cubicBezTo>
                    <a:pt x="15800" y="10829"/>
                    <a:pt x="15800" y="11450"/>
                    <a:pt x="15417" y="11833"/>
                  </a:cubicBezTo>
                  <a:lnTo>
                    <a:pt x="15128" y="12122"/>
                  </a:lnTo>
                  <a:cubicBezTo>
                    <a:pt x="15025" y="12213"/>
                    <a:pt x="14957" y="12341"/>
                    <a:pt x="14957" y="12487"/>
                  </a:cubicBezTo>
                  <a:cubicBezTo>
                    <a:pt x="14957" y="12623"/>
                    <a:pt x="15013" y="12746"/>
                    <a:pt x="15101" y="12835"/>
                  </a:cubicBezTo>
                  <a:lnTo>
                    <a:pt x="20618" y="18367"/>
                  </a:lnTo>
                  <a:cubicBezTo>
                    <a:pt x="20618" y="18367"/>
                    <a:pt x="20618" y="20618"/>
                    <a:pt x="20618" y="20618"/>
                  </a:cubicBezTo>
                  <a:close/>
                  <a:moveTo>
                    <a:pt x="5343" y="11673"/>
                  </a:moveTo>
                  <a:cubicBezTo>
                    <a:pt x="2859" y="11190"/>
                    <a:pt x="982" y="9008"/>
                    <a:pt x="982" y="6383"/>
                  </a:cubicBezTo>
                  <a:cubicBezTo>
                    <a:pt x="982" y="3400"/>
                    <a:pt x="3399" y="982"/>
                    <a:pt x="6382" y="982"/>
                  </a:cubicBezTo>
                  <a:cubicBezTo>
                    <a:pt x="9011" y="982"/>
                    <a:pt x="11198" y="2862"/>
                    <a:pt x="11681" y="5349"/>
                  </a:cubicBezTo>
                  <a:cubicBezTo>
                    <a:pt x="10910" y="4719"/>
                    <a:pt x="9777" y="4755"/>
                    <a:pt x="9058" y="5473"/>
                  </a:cubicBezTo>
                  <a:lnTo>
                    <a:pt x="5474" y="9058"/>
                  </a:lnTo>
                  <a:cubicBezTo>
                    <a:pt x="4757" y="9775"/>
                    <a:pt x="4719" y="10904"/>
                    <a:pt x="5343" y="11673"/>
                  </a:cubicBezTo>
                  <a:moveTo>
                    <a:pt x="21456" y="17817"/>
                  </a:moveTo>
                  <a:lnTo>
                    <a:pt x="16142" y="12488"/>
                  </a:lnTo>
                  <a:cubicBezTo>
                    <a:pt x="16874" y="11720"/>
                    <a:pt x="16865" y="10507"/>
                    <a:pt x="16111" y="9752"/>
                  </a:cubicBezTo>
                  <a:lnTo>
                    <a:pt x="12763" y="6404"/>
                  </a:lnTo>
                  <a:cubicBezTo>
                    <a:pt x="12763" y="6396"/>
                    <a:pt x="12764" y="6389"/>
                    <a:pt x="12764" y="6383"/>
                  </a:cubicBezTo>
                  <a:cubicBezTo>
                    <a:pt x="12764" y="2857"/>
                    <a:pt x="9907" y="0"/>
                    <a:pt x="6382" y="0"/>
                  </a:cubicBezTo>
                  <a:cubicBezTo>
                    <a:pt x="2857" y="0"/>
                    <a:pt x="0" y="2857"/>
                    <a:pt x="0" y="6383"/>
                  </a:cubicBezTo>
                  <a:cubicBezTo>
                    <a:pt x="0" y="9907"/>
                    <a:pt x="2857" y="12764"/>
                    <a:pt x="6382" y="12764"/>
                  </a:cubicBezTo>
                  <a:cubicBezTo>
                    <a:pt x="6389" y="12764"/>
                    <a:pt x="6396" y="12763"/>
                    <a:pt x="6403" y="12763"/>
                  </a:cubicBezTo>
                  <a:lnTo>
                    <a:pt x="9752" y="16111"/>
                  </a:lnTo>
                  <a:cubicBezTo>
                    <a:pt x="10511" y="16870"/>
                    <a:pt x="11735" y="16875"/>
                    <a:pt x="12503" y="16130"/>
                  </a:cubicBezTo>
                  <a:lnTo>
                    <a:pt x="13889" y="17529"/>
                  </a:lnTo>
                  <a:cubicBezTo>
                    <a:pt x="13978" y="17618"/>
                    <a:pt x="14101" y="17673"/>
                    <a:pt x="14236" y="17673"/>
                  </a:cubicBezTo>
                  <a:lnTo>
                    <a:pt x="15709" y="17673"/>
                  </a:lnTo>
                  <a:lnTo>
                    <a:pt x="15709" y="19145"/>
                  </a:lnTo>
                  <a:cubicBezTo>
                    <a:pt x="15709" y="19417"/>
                    <a:pt x="15929" y="19636"/>
                    <a:pt x="16200" y="19636"/>
                  </a:cubicBezTo>
                  <a:lnTo>
                    <a:pt x="17673" y="19636"/>
                  </a:lnTo>
                  <a:lnTo>
                    <a:pt x="17673" y="21109"/>
                  </a:lnTo>
                  <a:cubicBezTo>
                    <a:pt x="17673" y="21381"/>
                    <a:pt x="17893" y="21600"/>
                    <a:pt x="18164" y="21600"/>
                  </a:cubicBezTo>
                  <a:lnTo>
                    <a:pt x="21109" y="21600"/>
                  </a:lnTo>
                  <a:cubicBezTo>
                    <a:pt x="21380" y="21600"/>
                    <a:pt x="21600" y="21381"/>
                    <a:pt x="21600" y="21109"/>
                  </a:cubicBezTo>
                  <a:lnTo>
                    <a:pt x="21600" y="18164"/>
                  </a:lnTo>
                  <a:cubicBezTo>
                    <a:pt x="21600" y="18029"/>
                    <a:pt x="21545" y="17906"/>
                    <a:pt x="21456" y="17817"/>
                  </a:cubicBezTo>
                </a:path>
              </a:pathLst>
            </a:custGeom>
            <a:solidFill>
              <a:schemeClr val="accent1"/>
            </a:solidFill>
            <a:ln w="12700">
              <a:miter lim="400000"/>
            </a:ln>
          </p:spPr>
          <p:txBody>
            <a:bodyPr lIns="38090" tIns="38090" rIns="38090" bIns="38090" anchor="ctr"/>
            <a:lstStyle/>
            <a:p>
              <a:pPr defTabSz="457063">
                <a:defRPr sz="3000" cap="none">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800"/>
            </a:p>
          </p:txBody>
        </p:sp>
        <p:sp>
          <p:nvSpPr>
            <p:cNvPr id="42" name="Shape 2632"/>
            <p:cNvSpPr/>
            <p:nvPr/>
          </p:nvSpPr>
          <p:spPr>
            <a:xfrm>
              <a:off x="7913460" y="3663728"/>
              <a:ext cx="358489" cy="438152"/>
            </a:xfrm>
            <a:custGeom>
              <a:avLst/>
              <a:gdLst/>
              <a:ahLst/>
              <a:cxnLst>
                <a:cxn ang="0">
                  <a:pos x="wd2" y="hd2"/>
                </a:cxn>
                <a:cxn ang="5400000">
                  <a:pos x="wd2" y="hd2"/>
                </a:cxn>
                <a:cxn ang="10800000">
                  <a:pos x="wd2" y="hd2"/>
                </a:cxn>
                <a:cxn ang="16200000">
                  <a:pos x="wd2" y="hd2"/>
                </a:cxn>
              </a:cxnLst>
              <a:rect l="0" t="0" r="r" b="b"/>
              <a:pathLst>
                <a:path w="21600" h="21600" extrusionOk="0">
                  <a:moveTo>
                    <a:pt x="10800" y="17673"/>
                  </a:moveTo>
                  <a:cubicBezTo>
                    <a:pt x="4588" y="17673"/>
                    <a:pt x="1200" y="16051"/>
                    <a:pt x="1200" y="15218"/>
                  </a:cubicBezTo>
                  <a:cubicBezTo>
                    <a:pt x="1200" y="14690"/>
                    <a:pt x="1355" y="14275"/>
                    <a:pt x="1611" y="13896"/>
                  </a:cubicBezTo>
                  <a:cubicBezTo>
                    <a:pt x="3255" y="14967"/>
                    <a:pt x="6746" y="15709"/>
                    <a:pt x="10800" y="15709"/>
                  </a:cubicBezTo>
                  <a:cubicBezTo>
                    <a:pt x="14856" y="15709"/>
                    <a:pt x="18345" y="14966"/>
                    <a:pt x="19987" y="13894"/>
                  </a:cubicBezTo>
                  <a:cubicBezTo>
                    <a:pt x="20244" y="14273"/>
                    <a:pt x="20400" y="14689"/>
                    <a:pt x="20400" y="15218"/>
                  </a:cubicBezTo>
                  <a:cubicBezTo>
                    <a:pt x="20400" y="16051"/>
                    <a:pt x="17011" y="17673"/>
                    <a:pt x="10800" y="17673"/>
                  </a:cubicBezTo>
                  <a:moveTo>
                    <a:pt x="10800" y="20618"/>
                  </a:moveTo>
                  <a:cubicBezTo>
                    <a:pt x="9475" y="20618"/>
                    <a:pt x="8400" y="19739"/>
                    <a:pt x="8400" y="18655"/>
                  </a:cubicBezTo>
                  <a:cubicBezTo>
                    <a:pt x="8400" y="18625"/>
                    <a:pt x="8408" y="18597"/>
                    <a:pt x="8409" y="18567"/>
                  </a:cubicBezTo>
                  <a:cubicBezTo>
                    <a:pt x="9179" y="18623"/>
                    <a:pt x="9977" y="18655"/>
                    <a:pt x="10800" y="18655"/>
                  </a:cubicBezTo>
                  <a:cubicBezTo>
                    <a:pt x="11623" y="18655"/>
                    <a:pt x="12421" y="18623"/>
                    <a:pt x="13191" y="18567"/>
                  </a:cubicBezTo>
                  <a:cubicBezTo>
                    <a:pt x="13192" y="18597"/>
                    <a:pt x="13200" y="18625"/>
                    <a:pt x="13200" y="18655"/>
                  </a:cubicBezTo>
                  <a:cubicBezTo>
                    <a:pt x="13200" y="19739"/>
                    <a:pt x="12125" y="20618"/>
                    <a:pt x="10800" y="20618"/>
                  </a:cubicBezTo>
                  <a:moveTo>
                    <a:pt x="2948" y="12551"/>
                  </a:moveTo>
                  <a:cubicBezTo>
                    <a:pt x="4308" y="11388"/>
                    <a:pt x="6000" y="9939"/>
                    <a:pt x="6000" y="6873"/>
                  </a:cubicBezTo>
                  <a:cubicBezTo>
                    <a:pt x="6000" y="5232"/>
                    <a:pt x="7238" y="3825"/>
                    <a:pt x="8988" y="3239"/>
                  </a:cubicBezTo>
                  <a:cubicBezTo>
                    <a:pt x="9428" y="3657"/>
                    <a:pt x="10072" y="3927"/>
                    <a:pt x="10800" y="3927"/>
                  </a:cubicBezTo>
                  <a:cubicBezTo>
                    <a:pt x="11528" y="3927"/>
                    <a:pt x="12172" y="3657"/>
                    <a:pt x="12611" y="3239"/>
                  </a:cubicBezTo>
                  <a:cubicBezTo>
                    <a:pt x="14362" y="3825"/>
                    <a:pt x="15600" y="5232"/>
                    <a:pt x="15600" y="6873"/>
                  </a:cubicBezTo>
                  <a:cubicBezTo>
                    <a:pt x="15600" y="9939"/>
                    <a:pt x="17292" y="11388"/>
                    <a:pt x="18652" y="12551"/>
                  </a:cubicBezTo>
                  <a:cubicBezTo>
                    <a:pt x="18911" y="12773"/>
                    <a:pt x="19152" y="12979"/>
                    <a:pt x="19366" y="13183"/>
                  </a:cubicBezTo>
                  <a:cubicBezTo>
                    <a:pt x="18217" y="14077"/>
                    <a:pt x="14825" y="14727"/>
                    <a:pt x="10800" y="14727"/>
                  </a:cubicBezTo>
                  <a:cubicBezTo>
                    <a:pt x="6779" y="14727"/>
                    <a:pt x="3383" y="14079"/>
                    <a:pt x="2230" y="13186"/>
                  </a:cubicBezTo>
                  <a:cubicBezTo>
                    <a:pt x="2446" y="12981"/>
                    <a:pt x="2687" y="12774"/>
                    <a:pt x="2948" y="12551"/>
                  </a:cubicBezTo>
                  <a:moveTo>
                    <a:pt x="10800" y="982"/>
                  </a:moveTo>
                  <a:cubicBezTo>
                    <a:pt x="11462" y="982"/>
                    <a:pt x="12000" y="1422"/>
                    <a:pt x="12000" y="1964"/>
                  </a:cubicBezTo>
                  <a:cubicBezTo>
                    <a:pt x="12000" y="2506"/>
                    <a:pt x="11462" y="2945"/>
                    <a:pt x="10800" y="2945"/>
                  </a:cubicBezTo>
                  <a:cubicBezTo>
                    <a:pt x="10138" y="2945"/>
                    <a:pt x="9600" y="2506"/>
                    <a:pt x="9600" y="1964"/>
                  </a:cubicBezTo>
                  <a:cubicBezTo>
                    <a:pt x="9600" y="1422"/>
                    <a:pt x="10138" y="982"/>
                    <a:pt x="10800" y="982"/>
                  </a:cubicBezTo>
                  <a:moveTo>
                    <a:pt x="21600" y="15218"/>
                  </a:moveTo>
                  <a:cubicBezTo>
                    <a:pt x="21600" y="11782"/>
                    <a:pt x="16800" y="11782"/>
                    <a:pt x="16800" y="6873"/>
                  </a:cubicBezTo>
                  <a:cubicBezTo>
                    <a:pt x="16800" y="4845"/>
                    <a:pt x="15296" y="3105"/>
                    <a:pt x="13152" y="2356"/>
                  </a:cubicBezTo>
                  <a:cubicBezTo>
                    <a:pt x="13183" y="2229"/>
                    <a:pt x="13200" y="2098"/>
                    <a:pt x="13200" y="1964"/>
                  </a:cubicBezTo>
                  <a:cubicBezTo>
                    <a:pt x="13200" y="879"/>
                    <a:pt x="12125" y="0"/>
                    <a:pt x="10800" y="0"/>
                  </a:cubicBezTo>
                  <a:cubicBezTo>
                    <a:pt x="9475" y="0"/>
                    <a:pt x="8400" y="879"/>
                    <a:pt x="8400" y="1964"/>
                  </a:cubicBezTo>
                  <a:cubicBezTo>
                    <a:pt x="8400" y="2098"/>
                    <a:pt x="8417" y="2229"/>
                    <a:pt x="8448" y="2356"/>
                  </a:cubicBezTo>
                  <a:cubicBezTo>
                    <a:pt x="6304" y="3105"/>
                    <a:pt x="4800" y="4845"/>
                    <a:pt x="4800" y="6873"/>
                  </a:cubicBezTo>
                  <a:cubicBezTo>
                    <a:pt x="4800" y="11782"/>
                    <a:pt x="0" y="11782"/>
                    <a:pt x="0" y="15218"/>
                  </a:cubicBezTo>
                  <a:cubicBezTo>
                    <a:pt x="0" y="16716"/>
                    <a:pt x="3016" y="17986"/>
                    <a:pt x="7217" y="18457"/>
                  </a:cubicBezTo>
                  <a:cubicBezTo>
                    <a:pt x="7211" y="18523"/>
                    <a:pt x="7200" y="18587"/>
                    <a:pt x="7200" y="18655"/>
                  </a:cubicBezTo>
                  <a:cubicBezTo>
                    <a:pt x="7200" y="20282"/>
                    <a:pt x="8812" y="21600"/>
                    <a:pt x="10800" y="21600"/>
                  </a:cubicBezTo>
                  <a:cubicBezTo>
                    <a:pt x="12788" y="21600"/>
                    <a:pt x="14400" y="20282"/>
                    <a:pt x="14400" y="18655"/>
                  </a:cubicBezTo>
                  <a:cubicBezTo>
                    <a:pt x="14400" y="18587"/>
                    <a:pt x="14389" y="18523"/>
                    <a:pt x="14383" y="18457"/>
                  </a:cubicBezTo>
                  <a:cubicBezTo>
                    <a:pt x="18584" y="17986"/>
                    <a:pt x="21600" y="16716"/>
                    <a:pt x="21600" y="15218"/>
                  </a:cubicBezTo>
                </a:path>
              </a:pathLst>
            </a:custGeom>
            <a:solidFill>
              <a:schemeClr val="tx1">
                <a:lumMod val="85000"/>
                <a:lumOff val="15000"/>
              </a:schemeClr>
            </a:solidFill>
            <a:ln w="12700">
              <a:miter lim="400000"/>
            </a:ln>
          </p:spPr>
          <p:txBody>
            <a:bodyPr lIns="38090" tIns="38090" rIns="38090" bIns="38090" anchor="ctr"/>
            <a:lstStyle/>
            <a:p>
              <a:pPr defTabSz="457063">
                <a:defRPr sz="3000" cap="none">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800"/>
            </a:p>
          </p:txBody>
        </p:sp>
        <p:sp>
          <p:nvSpPr>
            <p:cNvPr id="43" name="Shape 2633"/>
            <p:cNvSpPr/>
            <p:nvPr/>
          </p:nvSpPr>
          <p:spPr>
            <a:xfrm>
              <a:off x="9863228" y="3679833"/>
              <a:ext cx="438152" cy="438152"/>
            </a:xfrm>
            <a:custGeom>
              <a:avLst/>
              <a:gdLst/>
              <a:ahLst/>
              <a:cxnLst>
                <a:cxn ang="0">
                  <a:pos x="wd2" y="hd2"/>
                </a:cxn>
                <a:cxn ang="5400000">
                  <a:pos x="wd2" y="hd2"/>
                </a:cxn>
                <a:cxn ang="10800000">
                  <a:pos x="wd2" y="hd2"/>
                </a:cxn>
                <a:cxn ang="16200000">
                  <a:pos x="wd2" y="hd2"/>
                </a:cxn>
              </a:cxnLst>
              <a:rect l="0" t="0" r="r" b="b"/>
              <a:pathLst>
                <a:path w="21600" h="21600" extrusionOk="0">
                  <a:moveTo>
                    <a:pt x="12144" y="18334"/>
                  </a:moveTo>
                  <a:lnTo>
                    <a:pt x="15583" y="6873"/>
                  </a:lnTo>
                  <a:lnTo>
                    <a:pt x="20168" y="6873"/>
                  </a:lnTo>
                  <a:cubicBezTo>
                    <a:pt x="20168" y="6873"/>
                    <a:pt x="12144" y="18334"/>
                    <a:pt x="12144" y="18334"/>
                  </a:cubicBezTo>
                  <a:close/>
                  <a:moveTo>
                    <a:pt x="10800" y="19403"/>
                  </a:moveTo>
                  <a:lnTo>
                    <a:pt x="7041" y="6873"/>
                  </a:lnTo>
                  <a:lnTo>
                    <a:pt x="14559" y="6873"/>
                  </a:lnTo>
                  <a:cubicBezTo>
                    <a:pt x="14559" y="6873"/>
                    <a:pt x="10800" y="19403"/>
                    <a:pt x="10800" y="19403"/>
                  </a:cubicBezTo>
                  <a:close/>
                  <a:moveTo>
                    <a:pt x="1432" y="6873"/>
                  </a:moveTo>
                  <a:lnTo>
                    <a:pt x="6017" y="6873"/>
                  </a:lnTo>
                  <a:lnTo>
                    <a:pt x="9456" y="18334"/>
                  </a:lnTo>
                  <a:cubicBezTo>
                    <a:pt x="9456" y="18334"/>
                    <a:pt x="1432" y="6873"/>
                    <a:pt x="1432" y="6873"/>
                  </a:cubicBezTo>
                  <a:close/>
                  <a:moveTo>
                    <a:pt x="6578" y="982"/>
                  </a:moveTo>
                  <a:lnTo>
                    <a:pt x="8536" y="982"/>
                  </a:lnTo>
                  <a:lnTo>
                    <a:pt x="6082" y="5891"/>
                  </a:lnTo>
                  <a:lnTo>
                    <a:pt x="1669" y="5891"/>
                  </a:lnTo>
                  <a:cubicBezTo>
                    <a:pt x="1669" y="5891"/>
                    <a:pt x="6578" y="982"/>
                    <a:pt x="6578" y="982"/>
                  </a:cubicBezTo>
                  <a:close/>
                  <a:moveTo>
                    <a:pt x="11973" y="982"/>
                  </a:moveTo>
                  <a:lnTo>
                    <a:pt x="14427" y="5891"/>
                  </a:lnTo>
                  <a:lnTo>
                    <a:pt x="7173" y="5891"/>
                  </a:lnTo>
                  <a:lnTo>
                    <a:pt x="9627" y="982"/>
                  </a:lnTo>
                  <a:cubicBezTo>
                    <a:pt x="9627" y="982"/>
                    <a:pt x="11973" y="982"/>
                    <a:pt x="11973" y="982"/>
                  </a:cubicBezTo>
                  <a:close/>
                  <a:moveTo>
                    <a:pt x="15022" y="982"/>
                  </a:moveTo>
                  <a:lnTo>
                    <a:pt x="19931" y="5891"/>
                  </a:lnTo>
                  <a:lnTo>
                    <a:pt x="15518" y="5891"/>
                  </a:lnTo>
                  <a:lnTo>
                    <a:pt x="13064" y="982"/>
                  </a:lnTo>
                  <a:cubicBezTo>
                    <a:pt x="13064" y="982"/>
                    <a:pt x="15022" y="982"/>
                    <a:pt x="15022" y="982"/>
                  </a:cubicBezTo>
                  <a:close/>
                  <a:moveTo>
                    <a:pt x="21600" y="6382"/>
                  </a:moveTo>
                  <a:cubicBezTo>
                    <a:pt x="21600" y="6272"/>
                    <a:pt x="21557" y="6175"/>
                    <a:pt x="21495" y="6093"/>
                  </a:cubicBezTo>
                  <a:lnTo>
                    <a:pt x="21502" y="6088"/>
                  </a:lnTo>
                  <a:lnTo>
                    <a:pt x="21471" y="6057"/>
                  </a:lnTo>
                  <a:cubicBezTo>
                    <a:pt x="21459" y="6044"/>
                    <a:pt x="21448" y="6032"/>
                    <a:pt x="21434" y="6020"/>
                  </a:cubicBezTo>
                  <a:lnTo>
                    <a:pt x="15611" y="197"/>
                  </a:lnTo>
                  <a:lnTo>
                    <a:pt x="15604" y="201"/>
                  </a:lnTo>
                  <a:cubicBezTo>
                    <a:pt x="15514" y="82"/>
                    <a:pt x="15379" y="0"/>
                    <a:pt x="15218" y="0"/>
                  </a:cubicBezTo>
                  <a:lnTo>
                    <a:pt x="6382" y="0"/>
                  </a:lnTo>
                  <a:cubicBezTo>
                    <a:pt x="6221" y="0"/>
                    <a:pt x="6086" y="82"/>
                    <a:pt x="5996" y="201"/>
                  </a:cubicBezTo>
                  <a:lnTo>
                    <a:pt x="5989" y="197"/>
                  </a:lnTo>
                  <a:lnTo>
                    <a:pt x="166" y="6020"/>
                  </a:lnTo>
                  <a:cubicBezTo>
                    <a:pt x="152" y="6032"/>
                    <a:pt x="141" y="6044"/>
                    <a:pt x="129" y="6057"/>
                  </a:cubicBezTo>
                  <a:lnTo>
                    <a:pt x="98" y="6088"/>
                  </a:lnTo>
                  <a:lnTo>
                    <a:pt x="105" y="6093"/>
                  </a:lnTo>
                  <a:cubicBezTo>
                    <a:pt x="43" y="6175"/>
                    <a:pt x="0" y="6272"/>
                    <a:pt x="0" y="6382"/>
                  </a:cubicBezTo>
                  <a:cubicBezTo>
                    <a:pt x="0" y="6499"/>
                    <a:pt x="46" y="6602"/>
                    <a:pt x="115" y="6686"/>
                  </a:cubicBezTo>
                  <a:lnTo>
                    <a:pt x="109" y="6690"/>
                  </a:lnTo>
                  <a:lnTo>
                    <a:pt x="10418" y="21418"/>
                  </a:lnTo>
                  <a:lnTo>
                    <a:pt x="10424" y="21413"/>
                  </a:lnTo>
                  <a:cubicBezTo>
                    <a:pt x="10514" y="21525"/>
                    <a:pt x="10646" y="21600"/>
                    <a:pt x="10800" y="21600"/>
                  </a:cubicBezTo>
                  <a:cubicBezTo>
                    <a:pt x="10954" y="21600"/>
                    <a:pt x="11086" y="21525"/>
                    <a:pt x="11176" y="21413"/>
                  </a:cubicBezTo>
                  <a:lnTo>
                    <a:pt x="11182" y="21418"/>
                  </a:lnTo>
                  <a:lnTo>
                    <a:pt x="21491" y="6690"/>
                  </a:lnTo>
                  <a:lnTo>
                    <a:pt x="21485" y="6686"/>
                  </a:lnTo>
                  <a:cubicBezTo>
                    <a:pt x="21553" y="6602"/>
                    <a:pt x="21600" y="6499"/>
                    <a:pt x="21600" y="6382"/>
                  </a:cubicBezTo>
                </a:path>
              </a:pathLst>
            </a:custGeom>
            <a:solidFill>
              <a:schemeClr val="tx1">
                <a:lumMod val="85000"/>
                <a:lumOff val="15000"/>
              </a:schemeClr>
            </a:solidFill>
            <a:ln w="12700">
              <a:miter lim="400000"/>
            </a:ln>
          </p:spPr>
          <p:txBody>
            <a:bodyPr lIns="38090" tIns="38090" rIns="38090" bIns="38090" anchor="ctr"/>
            <a:lstStyle/>
            <a:p>
              <a:pPr defTabSz="457063">
                <a:defRPr sz="3000" cap="none">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800"/>
            </a:p>
          </p:txBody>
        </p:sp>
      </p:grpSp>
      <p:sp>
        <p:nvSpPr>
          <p:cNvPr id="44" name="TextBox 43"/>
          <p:cNvSpPr txBox="1"/>
          <p:nvPr/>
        </p:nvSpPr>
        <p:spPr>
          <a:xfrm>
            <a:off x="3105143" y="460970"/>
            <a:ext cx="6011441" cy="923330"/>
          </a:xfrm>
          <a:prstGeom prst="rect">
            <a:avLst/>
          </a:prstGeom>
          <a:noFill/>
        </p:spPr>
        <p:txBody>
          <a:bodyPr wrap="square" rtlCol="0">
            <a:spAutoFit/>
          </a:bodyPr>
          <a:lstStyle/>
          <a:p>
            <a:pPr algn="ctr"/>
            <a:r>
              <a:rPr lang="en-US" sz="5400" b="1">
                <a:solidFill>
                  <a:schemeClr val="tx1">
                    <a:lumMod val="85000"/>
                    <a:lumOff val="15000"/>
                  </a:schemeClr>
                </a:solidFill>
                <a:latin typeface="+mj-lt"/>
              </a:rPr>
              <a:t>Our Infographic</a:t>
            </a:r>
          </a:p>
        </p:txBody>
      </p:sp>
      <p:sp>
        <p:nvSpPr>
          <p:cNvPr id="45" name="Rectangle 44"/>
          <p:cNvSpPr/>
          <p:nvPr/>
        </p:nvSpPr>
        <p:spPr>
          <a:xfrm>
            <a:off x="5745843" y="415251"/>
            <a:ext cx="700314" cy="4571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TextBox 45"/>
          <p:cNvSpPr txBox="1"/>
          <p:nvPr/>
        </p:nvSpPr>
        <p:spPr>
          <a:xfrm>
            <a:off x="1424336" y="4566693"/>
            <a:ext cx="1580955" cy="400110"/>
          </a:xfrm>
          <a:prstGeom prst="rect">
            <a:avLst/>
          </a:prstGeom>
          <a:noFill/>
        </p:spPr>
        <p:txBody>
          <a:bodyPr wrap="square" rtlCol="0">
            <a:spAutoFit/>
          </a:bodyPr>
          <a:lstStyle/>
          <a:p>
            <a:pPr algn="ctr"/>
            <a:r>
              <a:rPr lang="en-US" sz="2000" b="1">
                <a:solidFill>
                  <a:schemeClr val="tx1">
                    <a:lumMod val="85000"/>
                    <a:lumOff val="15000"/>
                  </a:schemeClr>
                </a:solidFill>
                <a:latin typeface="+mj-lt"/>
              </a:rPr>
              <a:t>$ 56,89</a:t>
            </a:r>
          </a:p>
        </p:txBody>
      </p:sp>
      <p:sp>
        <p:nvSpPr>
          <p:cNvPr id="47" name="TextBox 46"/>
          <p:cNvSpPr txBox="1"/>
          <p:nvPr/>
        </p:nvSpPr>
        <p:spPr>
          <a:xfrm>
            <a:off x="3373021" y="4566693"/>
            <a:ext cx="1580955" cy="400110"/>
          </a:xfrm>
          <a:prstGeom prst="rect">
            <a:avLst/>
          </a:prstGeom>
          <a:noFill/>
        </p:spPr>
        <p:txBody>
          <a:bodyPr wrap="square" rtlCol="0">
            <a:spAutoFit/>
          </a:bodyPr>
          <a:lstStyle/>
          <a:p>
            <a:pPr algn="ctr"/>
            <a:r>
              <a:rPr lang="en-US" sz="2000" b="1">
                <a:solidFill>
                  <a:schemeClr val="accent1"/>
                </a:solidFill>
                <a:latin typeface="+mj-lt"/>
              </a:rPr>
              <a:t>$ 56,89</a:t>
            </a:r>
          </a:p>
        </p:txBody>
      </p:sp>
      <p:sp>
        <p:nvSpPr>
          <p:cNvPr id="48" name="TextBox 47"/>
          <p:cNvSpPr txBox="1"/>
          <p:nvPr/>
        </p:nvSpPr>
        <p:spPr>
          <a:xfrm>
            <a:off x="5320385" y="4566693"/>
            <a:ext cx="1580955" cy="400110"/>
          </a:xfrm>
          <a:prstGeom prst="rect">
            <a:avLst/>
          </a:prstGeom>
          <a:noFill/>
        </p:spPr>
        <p:txBody>
          <a:bodyPr wrap="square" rtlCol="0">
            <a:spAutoFit/>
          </a:bodyPr>
          <a:lstStyle/>
          <a:p>
            <a:pPr algn="ctr"/>
            <a:r>
              <a:rPr lang="en-US" sz="2000" b="1">
                <a:solidFill>
                  <a:schemeClr val="tx1">
                    <a:lumMod val="85000"/>
                    <a:lumOff val="15000"/>
                  </a:schemeClr>
                </a:solidFill>
                <a:latin typeface="+mj-lt"/>
              </a:rPr>
              <a:t>$ 56,89</a:t>
            </a:r>
          </a:p>
        </p:txBody>
      </p:sp>
      <p:sp>
        <p:nvSpPr>
          <p:cNvPr id="49" name="TextBox 48"/>
          <p:cNvSpPr txBox="1"/>
          <p:nvPr/>
        </p:nvSpPr>
        <p:spPr>
          <a:xfrm>
            <a:off x="7267749" y="4566693"/>
            <a:ext cx="1580955" cy="400110"/>
          </a:xfrm>
          <a:prstGeom prst="rect">
            <a:avLst/>
          </a:prstGeom>
          <a:noFill/>
        </p:spPr>
        <p:txBody>
          <a:bodyPr wrap="square" rtlCol="0">
            <a:spAutoFit/>
          </a:bodyPr>
          <a:lstStyle/>
          <a:p>
            <a:pPr algn="ctr"/>
            <a:r>
              <a:rPr lang="en-US" sz="2000" b="1">
                <a:solidFill>
                  <a:schemeClr val="tx1">
                    <a:lumMod val="85000"/>
                    <a:lumOff val="15000"/>
                  </a:schemeClr>
                </a:solidFill>
                <a:latin typeface="+mj-lt"/>
              </a:rPr>
              <a:t>$ 56,89</a:t>
            </a:r>
          </a:p>
        </p:txBody>
      </p:sp>
      <p:sp>
        <p:nvSpPr>
          <p:cNvPr id="50" name="TextBox 49"/>
          <p:cNvSpPr txBox="1"/>
          <p:nvPr/>
        </p:nvSpPr>
        <p:spPr>
          <a:xfrm>
            <a:off x="9216433" y="4566693"/>
            <a:ext cx="1580955" cy="400110"/>
          </a:xfrm>
          <a:prstGeom prst="rect">
            <a:avLst/>
          </a:prstGeom>
          <a:noFill/>
        </p:spPr>
        <p:txBody>
          <a:bodyPr wrap="square" rtlCol="0">
            <a:spAutoFit/>
          </a:bodyPr>
          <a:lstStyle/>
          <a:p>
            <a:pPr algn="ctr"/>
            <a:r>
              <a:rPr lang="en-US" sz="2000" b="1">
                <a:solidFill>
                  <a:schemeClr val="tx1">
                    <a:lumMod val="85000"/>
                    <a:lumOff val="15000"/>
                  </a:schemeClr>
                </a:solidFill>
                <a:latin typeface="+mj-lt"/>
              </a:rPr>
              <a:t>$ 56,89</a:t>
            </a:r>
          </a:p>
        </p:txBody>
      </p:sp>
      <p:sp>
        <p:nvSpPr>
          <p:cNvPr id="51" name="Rectangle 50"/>
          <p:cNvSpPr/>
          <p:nvPr/>
        </p:nvSpPr>
        <p:spPr>
          <a:xfrm>
            <a:off x="2631734" y="5480320"/>
            <a:ext cx="6928531" cy="893834"/>
          </a:xfrm>
          <a:prstGeom prst="rect">
            <a:avLst/>
          </a:prstGeom>
        </p:spPr>
        <p:txBody>
          <a:bodyPr wrap="square">
            <a:spAutoFit/>
          </a:bodyPr>
          <a:lstStyle/>
          <a:p>
            <a:pPr algn="ctr">
              <a:lnSpc>
                <a:spcPct val="150000"/>
              </a:lnSpc>
            </a:pPr>
            <a:r>
              <a:rPr lang="en-US" sz="1200" dirty="0">
                <a:solidFill>
                  <a:schemeClr val="tx1">
                    <a:lumMod val="75000"/>
                    <a:lumOff val="25000"/>
                  </a:schemeClr>
                </a:solidFill>
                <a:latin typeface="Open Sans" panose="020B0606030504020204" pitchFamily="34" charset="0"/>
              </a:rPr>
              <a:t>Lorem Ipsum is simply dummy text of the printing and typesetting industry. Lorem Ipsum is simply dummy text of the printing and typesetting industry. Lorem Ipsum is simply dummy text of the printing and typesetting industry. </a:t>
            </a:r>
            <a:endParaRPr lang="en-US" sz="1200" dirty="0">
              <a:solidFill>
                <a:schemeClr val="tx1">
                  <a:lumMod val="75000"/>
                  <a:lumOff val="25000"/>
                </a:schemeClr>
              </a:solidFill>
            </a:endParaRPr>
          </a:p>
        </p:txBody>
      </p:sp>
    </p:spTree>
    <p:extLst>
      <p:ext uri="{BB962C8B-B14F-4D97-AF65-F5344CB8AC3E}">
        <p14:creationId xmlns:p14="http://schemas.microsoft.com/office/powerpoint/2010/main" val="25719312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29672" y="2254121"/>
            <a:ext cx="5732660" cy="1862048"/>
          </a:xfrm>
          <a:prstGeom prst="rect">
            <a:avLst/>
          </a:prstGeom>
          <a:noFill/>
        </p:spPr>
        <p:txBody>
          <a:bodyPr wrap="none" rtlCol="0">
            <a:spAutoFit/>
          </a:bodyPr>
          <a:lstStyle/>
          <a:p>
            <a:pPr algn="ctr"/>
            <a:r>
              <a:rPr lang="en-US" sz="11500" b="1">
                <a:solidFill>
                  <a:schemeClr val="tx1">
                    <a:lumMod val="85000"/>
                    <a:lumOff val="15000"/>
                  </a:schemeClr>
                </a:solidFill>
                <a:latin typeface="+mj-lt"/>
              </a:rPr>
              <a:t>Tha</a:t>
            </a:r>
            <a:r>
              <a:rPr lang="en-US" sz="11500" b="1">
                <a:solidFill>
                  <a:schemeClr val="accent1"/>
                </a:solidFill>
                <a:latin typeface="+mj-lt"/>
              </a:rPr>
              <a:t>nks!</a:t>
            </a:r>
          </a:p>
        </p:txBody>
      </p:sp>
      <p:sp>
        <p:nvSpPr>
          <p:cNvPr id="3" name="TextBox 2"/>
          <p:cNvSpPr txBox="1"/>
          <p:nvPr/>
        </p:nvSpPr>
        <p:spPr>
          <a:xfrm>
            <a:off x="4488826" y="3931860"/>
            <a:ext cx="3214341" cy="261610"/>
          </a:xfrm>
          <a:prstGeom prst="rect">
            <a:avLst/>
          </a:prstGeom>
          <a:noFill/>
        </p:spPr>
        <p:txBody>
          <a:bodyPr wrap="none" rtlCol="0">
            <a:spAutoFit/>
          </a:bodyPr>
          <a:lstStyle/>
          <a:p>
            <a:pPr algn="ctr"/>
            <a:r>
              <a:rPr lang="en-US" sz="1100" spc="600">
                <a:solidFill>
                  <a:schemeClr val="tx1">
                    <a:lumMod val="85000"/>
                    <a:lumOff val="15000"/>
                  </a:schemeClr>
                </a:solidFill>
              </a:rPr>
              <a:t>Creative Presentation</a:t>
            </a:r>
            <a:endParaRPr lang="en-US" sz="1100" spc="600">
              <a:solidFill>
                <a:schemeClr val="accent1"/>
              </a:solidFill>
            </a:endParaRPr>
          </a:p>
        </p:txBody>
      </p:sp>
      <p:sp>
        <p:nvSpPr>
          <p:cNvPr id="4" name="Rectangle 3"/>
          <p:cNvSpPr/>
          <p:nvPr/>
        </p:nvSpPr>
        <p:spPr>
          <a:xfrm>
            <a:off x="3352800" y="2339846"/>
            <a:ext cx="700314" cy="4571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806936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Placeholder 3">
            <a:extLst>
              <a:ext uri="{FF2B5EF4-FFF2-40B4-BE49-F238E27FC236}">
                <a16:creationId xmlns:a16="http://schemas.microsoft.com/office/drawing/2014/main" id="{7C359839-4DB3-460C-B90C-3188A3A7577A}"/>
              </a:ext>
            </a:extLst>
          </p:cNvPr>
          <p:cNvPicPr>
            <a:picLocks noGrp="1" noChangeAspect="1"/>
          </p:cNvPicPr>
          <p:nvPr>
            <p:ph type="pic" sz="quarter" idx="10"/>
          </p:nvPr>
        </p:nvPicPr>
        <p:blipFill>
          <a:blip r:embed="rId2" cstate="email">
            <a:extLst>
              <a:ext uri="{28A0092B-C50C-407E-A947-70E740481C1C}">
                <a14:useLocalDpi xmlns:a14="http://schemas.microsoft.com/office/drawing/2010/main"/>
              </a:ext>
            </a:extLst>
          </a:blip>
          <a:srcRect t="7813" b="7813"/>
          <a:stretch>
            <a:fillRect/>
          </a:stretch>
        </p:blipFill>
        <p:spPr/>
      </p:pic>
      <p:sp>
        <p:nvSpPr>
          <p:cNvPr id="5" name="Rectangle 4"/>
          <p:cNvSpPr/>
          <p:nvPr/>
        </p:nvSpPr>
        <p:spPr>
          <a:xfrm>
            <a:off x="609600" y="514350"/>
            <a:ext cx="6286500" cy="57531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1428498" y="1357779"/>
            <a:ext cx="5569710" cy="923330"/>
          </a:xfrm>
          <a:prstGeom prst="rect">
            <a:avLst/>
          </a:prstGeom>
          <a:noFill/>
        </p:spPr>
        <p:txBody>
          <a:bodyPr wrap="square" rtlCol="0">
            <a:spAutoFit/>
          </a:bodyPr>
          <a:lstStyle/>
          <a:p>
            <a:r>
              <a:rPr lang="en-US" sz="5400" b="1" dirty="0">
                <a:solidFill>
                  <a:schemeClr val="tx1">
                    <a:lumMod val="85000"/>
                    <a:lumOff val="15000"/>
                  </a:schemeClr>
                </a:solidFill>
                <a:latin typeface="+mj-lt"/>
              </a:rPr>
              <a:t>Title Here</a:t>
            </a:r>
          </a:p>
        </p:txBody>
      </p:sp>
      <p:sp>
        <p:nvSpPr>
          <p:cNvPr id="7" name="Rectangle 6"/>
          <p:cNvSpPr/>
          <p:nvPr/>
        </p:nvSpPr>
        <p:spPr>
          <a:xfrm>
            <a:off x="1554508" y="1184648"/>
            <a:ext cx="700314" cy="4571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428498" y="3199140"/>
            <a:ext cx="4648704" cy="2832827"/>
          </a:xfrm>
          <a:prstGeom prst="rect">
            <a:avLst/>
          </a:prstGeom>
        </p:spPr>
        <p:txBody>
          <a:bodyPr wrap="square">
            <a:spAutoFit/>
          </a:bodyPr>
          <a:lstStyle/>
          <a:p>
            <a:pPr>
              <a:lnSpc>
                <a:spcPct val="150000"/>
              </a:lnSpc>
            </a:pPr>
            <a:r>
              <a:rPr lang="en-US" sz="1200" dirty="0">
                <a:solidFill>
                  <a:schemeClr val="tx1">
                    <a:lumMod val="75000"/>
                    <a:lumOff val="25000"/>
                  </a:schemeClr>
                </a:solidFill>
                <a:latin typeface="Open Sans" panose="020B0606030504020204" pitchFamily="34" charset="0"/>
              </a:rPr>
              <a:t>Lorem Ipsum is simply dummy text of the printing and typesetting industry. Lorem Ipsum has been the industry's standard dummy text ever since the 1500s, when an unknown printer took a galley of type and scrambled it to make a type specimen book. It has survived not only five centuries, but also the leap into electronic typesetting, remaining essentially unchanged. It was </a:t>
            </a:r>
            <a:r>
              <a:rPr lang="en-US" sz="1200" dirty="0" err="1">
                <a:solidFill>
                  <a:schemeClr val="tx1">
                    <a:lumMod val="75000"/>
                    <a:lumOff val="25000"/>
                  </a:schemeClr>
                </a:solidFill>
                <a:latin typeface="Open Sans" panose="020B0606030504020204" pitchFamily="34" charset="0"/>
              </a:rPr>
              <a:t>popularised</a:t>
            </a:r>
            <a:r>
              <a:rPr lang="en-US" sz="1200" dirty="0">
                <a:solidFill>
                  <a:schemeClr val="tx1">
                    <a:lumMod val="75000"/>
                    <a:lumOff val="25000"/>
                  </a:schemeClr>
                </a:solidFill>
                <a:latin typeface="Open Sans" panose="020B0606030504020204" pitchFamily="34" charset="0"/>
              </a:rPr>
              <a:t> in the 1960s with the release of </a:t>
            </a:r>
            <a:r>
              <a:rPr lang="en-US" sz="1200" dirty="0" err="1">
                <a:solidFill>
                  <a:schemeClr val="tx1">
                    <a:lumMod val="75000"/>
                    <a:lumOff val="25000"/>
                  </a:schemeClr>
                </a:solidFill>
                <a:latin typeface="Open Sans" panose="020B0606030504020204" pitchFamily="34" charset="0"/>
              </a:rPr>
              <a:t>Letraset</a:t>
            </a:r>
            <a:r>
              <a:rPr lang="en-US" sz="1200" dirty="0">
                <a:solidFill>
                  <a:schemeClr val="tx1">
                    <a:lumMod val="75000"/>
                    <a:lumOff val="25000"/>
                  </a:schemeClr>
                </a:solidFill>
                <a:latin typeface="Open Sans" panose="020B0606030504020204" pitchFamily="34" charset="0"/>
              </a:rPr>
              <a:t> sheets containing Lorem Ipsum passages, and more recently with desktop publishing software like Aldus PageMaker including versions of Lorem Ipsum.</a:t>
            </a:r>
            <a:endParaRPr lang="en-US" sz="1200" dirty="0">
              <a:solidFill>
                <a:schemeClr val="tx1">
                  <a:lumMod val="75000"/>
                  <a:lumOff val="25000"/>
                </a:schemeClr>
              </a:solidFill>
            </a:endParaRPr>
          </a:p>
        </p:txBody>
      </p:sp>
    </p:spTree>
    <p:extLst>
      <p:ext uri="{BB962C8B-B14F-4D97-AF65-F5344CB8AC3E}">
        <p14:creationId xmlns:p14="http://schemas.microsoft.com/office/powerpoint/2010/main" val="31172584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Placeholder 9">
            <a:extLst>
              <a:ext uri="{FF2B5EF4-FFF2-40B4-BE49-F238E27FC236}">
                <a16:creationId xmlns:a16="http://schemas.microsoft.com/office/drawing/2014/main" id="{2468AD61-9910-41FE-874D-D2706FB76E2C}"/>
              </a:ext>
            </a:extLst>
          </p:cNvPr>
          <p:cNvPicPr>
            <a:picLocks noGrp="1" noChangeAspect="1"/>
          </p:cNvPicPr>
          <p:nvPr>
            <p:ph type="pic" sz="quarter" idx="10"/>
          </p:nvPr>
        </p:nvPicPr>
        <p:blipFill>
          <a:blip r:embed="rId2" cstate="email">
            <a:extLst>
              <a:ext uri="{28A0092B-C50C-407E-A947-70E740481C1C}">
                <a14:useLocalDpi xmlns:a14="http://schemas.microsoft.com/office/drawing/2010/main"/>
              </a:ext>
            </a:extLst>
          </a:blip>
          <a:srcRect t="7537" b="7537"/>
          <a:stretch>
            <a:fillRect/>
          </a:stretch>
        </p:blipFill>
        <p:spPr/>
      </p:pic>
      <p:sp>
        <p:nvSpPr>
          <p:cNvPr id="4" name="Rectangle 3"/>
          <p:cNvSpPr/>
          <p:nvPr/>
        </p:nvSpPr>
        <p:spPr>
          <a:xfrm>
            <a:off x="6096000" y="1162050"/>
            <a:ext cx="6096000" cy="45339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a</a:t>
            </a:r>
          </a:p>
        </p:txBody>
      </p:sp>
      <p:sp>
        <p:nvSpPr>
          <p:cNvPr id="5" name="TextBox 4"/>
          <p:cNvSpPr txBox="1"/>
          <p:nvPr/>
        </p:nvSpPr>
        <p:spPr>
          <a:xfrm>
            <a:off x="6819647" y="1913194"/>
            <a:ext cx="5009495" cy="923330"/>
          </a:xfrm>
          <a:prstGeom prst="rect">
            <a:avLst/>
          </a:prstGeom>
          <a:noFill/>
        </p:spPr>
        <p:txBody>
          <a:bodyPr wrap="square" rtlCol="0">
            <a:spAutoFit/>
          </a:bodyPr>
          <a:lstStyle/>
          <a:p>
            <a:r>
              <a:rPr lang="en-US" sz="5400" b="1" dirty="0">
                <a:solidFill>
                  <a:schemeClr val="bg1"/>
                </a:solidFill>
                <a:latin typeface="+mj-lt"/>
              </a:rPr>
              <a:t>Title Here</a:t>
            </a:r>
          </a:p>
        </p:txBody>
      </p:sp>
      <p:sp>
        <p:nvSpPr>
          <p:cNvPr id="6" name="Rectangle 5"/>
          <p:cNvSpPr/>
          <p:nvPr/>
        </p:nvSpPr>
        <p:spPr>
          <a:xfrm>
            <a:off x="6945658" y="1740063"/>
            <a:ext cx="700314" cy="4571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6819648" y="4120402"/>
            <a:ext cx="4648704" cy="893834"/>
          </a:xfrm>
          <a:prstGeom prst="rect">
            <a:avLst/>
          </a:prstGeom>
        </p:spPr>
        <p:txBody>
          <a:bodyPr wrap="square">
            <a:spAutoFit/>
          </a:bodyPr>
          <a:lstStyle/>
          <a:p>
            <a:pPr>
              <a:lnSpc>
                <a:spcPct val="150000"/>
              </a:lnSpc>
            </a:pPr>
            <a:r>
              <a:rPr lang="en-US" sz="1200" dirty="0">
                <a:solidFill>
                  <a:schemeClr val="bg1"/>
                </a:solidFill>
                <a:latin typeface="Open Sans" panose="020B0606030504020204" pitchFamily="34" charset="0"/>
              </a:rPr>
              <a:t>Lorem Ipsum is simply dummy text of the printing and typesetting industry. Lorem Ipsum has been the industry's standard dummy text ever since the 1500s, </a:t>
            </a:r>
            <a:endParaRPr lang="en-US" sz="1200" dirty="0">
              <a:solidFill>
                <a:schemeClr val="bg1"/>
              </a:solidFill>
            </a:endParaRPr>
          </a:p>
        </p:txBody>
      </p:sp>
    </p:spTree>
    <p:extLst>
      <p:ext uri="{BB962C8B-B14F-4D97-AF65-F5344CB8AC3E}">
        <p14:creationId xmlns:p14="http://schemas.microsoft.com/office/powerpoint/2010/main" val="31917741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Placeholder 8">
            <a:extLst>
              <a:ext uri="{FF2B5EF4-FFF2-40B4-BE49-F238E27FC236}">
                <a16:creationId xmlns:a16="http://schemas.microsoft.com/office/drawing/2014/main" id="{3C791B15-3DA3-4CB3-91A6-3575262540A7}"/>
              </a:ext>
            </a:extLst>
          </p:cNvPr>
          <p:cNvPicPr>
            <a:picLocks noGrp="1" noChangeAspect="1"/>
          </p:cNvPicPr>
          <p:nvPr>
            <p:ph type="pic" sz="quarter" idx="10"/>
          </p:nvPr>
        </p:nvPicPr>
        <p:blipFill rotWithShape="1">
          <a:blip r:embed="rId2" cstate="email">
            <a:extLst>
              <a:ext uri="{28A0092B-C50C-407E-A947-70E740481C1C}">
                <a14:useLocalDpi xmlns:a14="http://schemas.microsoft.com/office/drawing/2010/main"/>
              </a:ext>
            </a:extLst>
          </a:blip>
          <a:srcRect t="40150" b="1144"/>
          <a:stretch/>
        </p:blipFill>
        <p:spPr>
          <a:xfrm>
            <a:off x="0" y="1"/>
            <a:ext cx="12192000" cy="4122057"/>
          </a:xfrm>
        </p:spPr>
      </p:pic>
      <p:sp>
        <p:nvSpPr>
          <p:cNvPr id="3" name="Rectangle 2"/>
          <p:cNvSpPr/>
          <p:nvPr/>
        </p:nvSpPr>
        <p:spPr>
          <a:xfrm>
            <a:off x="914400" y="2381250"/>
            <a:ext cx="5675086" cy="364217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1783190" y="3277537"/>
            <a:ext cx="4648704" cy="1015663"/>
          </a:xfrm>
          <a:prstGeom prst="rect">
            <a:avLst/>
          </a:prstGeom>
          <a:noFill/>
        </p:spPr>
        <p:txBody>
          <a:bodyPr wrap="square" rtlCol="0">
            <a:spAutoFit/>
          </a:bodyPr>
          <a:lstStyle/>
          <a:p>
            <a:r>
              <a:rPr lang="en-US" sz="6000" b="1" dirty="0">
                <a:solidFill>
                  <a:schemeClr val="bg1"/>
                </a:solidFill>
                <a:latin typeface="+mj-lt"/>
              </a:rPr>
              <a:t>Title Here</a:t>
            </a:r>
          </a:p>
        </p:txBody>
      </p:sp>
      <p:sp>
        <p:nvSpPr>
          <p:cNvPr id="5" name="Rectangle 4"/>
          <p:cNvSpPr/>
          <p:nvPr/>
        </p:nvSpPr>
        <p:spPr>
          <a:xfrm>
            <a:off x="1909200" y="3104406"/>
            <a:ext cx="700314" cy="4571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7953827" y="4315268"/>
            <a:ext cx="1683659" cy="1569660"/>
          </a:xfrm>
          <a:prstGeom prst="rect">
            <a:avLst/>
          </a:prstGeom>
          <a:noFill/>
        </p:spPr>
        <p:txBody>
          <a:bodyPr wrap="square" rtlCol="0">
            <a:spAutoFit/>
          </a:bodyPr>
          <a:lstStyle/>
          <a:p>
            <a:r>
              <a:rPr lang="en-US" sz="9600" b="1">
                <a:solidFill>
                  <a:schemeClr val="accent1">
                    <a:lumMod val="20000"/>
                    <a:lumOff val="80000"/>
                  </a:schemeClr>
                </a:solidFill>
                <a:latin typeface="+mj-lt"/>
              </a:rPr>
              <a:t>78</a:t>
            </a:r>
          </a:p>
        </p:txBody>
      </p:sp>
      <p:sp>
        <p:nvSpPr>
          <p:cNvPr id="7" name="Rectangle 6"/>
          <p:cNvSpPr/>
          <p:nvPr/>
        </p:nvSpPr>
        <p:spPr>
          <a:xfrm>
            <a:off x="8111419" y="5100098"/>
            <a:ext cx="3013334" cy="1447832"/>
          </a:xfrm>
          <a:prstGeom prst="rect">
            <a:avLst/>
          </a:prstGeom>
        </p:spPr>
        <p:txBody>
          <a:bodyPr wrap="square">
            <a:spAutoFit/>
          </a:bodyPr>
          <a:lstStyle/>
          <a:p>
            <a:pPr>
              <a:lnSpc>
                <a:spcPct val="150000"/>
              </a:lnSpc>
            </a:pPr>
            <a:r>
              <a:rPr lang="en-US" sz="1200" dirty="0">
                <a:solidFill>
                  <a:schemeClr val="tx1">
                    <a:lumMod val="65000"/>
                    <a:lumOff val="35000"/>
                  </a:schemeClr>
                </a:solidFill>
                <a:latin typeface="Open Sans" panose="020B0606030504020204" pitchFamily="34" charset="0"/>
              </a:rPr>
              <a:t>Lorem Ipsum is simply dummy text of the printing and typesetting industry. Lorem Ipsum has been the industry's standard dummy text ever since the 1500s, </a:t>
            </a:r>
          </a:p>
        </p:txBody>
      </p:sp>
    </p:spTree>
    <p:extLst>
      <p:ext uri="{BB962C8B-B14F-4D97-AF65-F5344CB8AC3E}">
        <p14:creationId xmlns:p14="http://schemas.microsoft.com/office/powerpoint/2010/main" val="28468733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Placeholder 10">
            <a:extLst>
              <a:ext uri="{FF2B5EF4-FFF2-40B4-BE49-F238E27FC236}">
                <a16:creationId xmlns:a16="http://schemas.microsoft.com/office/drawing/2014/main" id="{E2E27B3E-0D5F-49E4-A740-C8EA9601BABF}"/>
              </a:ext>
            </a:extLst>
          </p:cNvPr>
          <p:cNvPicPr>
            <a:picLocks noGrp="1" noChangeAspect="1"/>
          </p:cNvPicPr>
          <p:nvPr>
            <p:ph type="pic" sz="quarter" idx="10"/>
          </p:nvPr>
        </p:nvPicPr>
        <p:blipFill rotWithShape="1">
          <a:blip r:embed="rId2" cstate="email">
            <a:extLst>
              <a:ext uri="{28A0092B-C50C-407E-A947-70E740481C1C}">
                <a14:useLocalDpi xmlns:a14="http://schemas.microsoft.com/office/drawing/2010/main"/>
              </a:ext>
            </a:extLst>
          </a:blip>
          <a:srcRect l="15950" r="36348"/>
          <a:stretch/>
        </p:blipFill>
        <p:spPr>
          <a:xfrm>
            <a:off x="4033168" y="1028700"/>
            <a:ext cx="3733800" cy="5829300"/>
          </a:xfrm>
        </p:spPr>
      </p:pic>
      <p:grpSp>
        <p:nvGrpSpPr>
          <p:cNvPr id="3" name="Group 2"/>
          <p:cNvGrpSpPr/>
          <p:nvPr/>
        </p:nvGrpSpPr>
        <p:grpSpPr>
          <a:xfrm rot="16200000">
            <a:off x="266448" y="2517028"/>
            <a:ext cx="3886452" cy="2112123"/>
            <a:chOff x="742698" y="1316877"/>
            <a:chExt cx="3886452" cy="2112123"/>
          </a:xfrm>
        </p:grpSpPr>
        <p:sp>
          <p:nvSpPr>
            <p:cNvPr id="4" name="TextBox 3"/>
            <p:cNvSpPr txBox="1"/>
            <p:nvPr/>
          </p:nvSpPr>
          <p:spPr>
            <a:xfrm>
              <a:off x="742698" y="1490008"/>
              <a:ext cx="3886452" cy="1938992"/>
            </a:xfrm>
            <a:prstGeom prst="rect">
              <a:avLst/>
            </a:prstGeom>
            <a:noFill/>
          </p:spPr>
          <p:txBody>
            <a:bodyPr wrap="square" rtlCol="0">
              <a:spAutoFit/>
            </a:bodyPr>
            <a:lstStyle/>
            <a:p>
              <a:r>
                <a:rPr lang="en-US" sz="6000" b="1">
                  <a:solidFill>
                    <a:schemeClr val="tx1">
                      <a:lumMod val="85000"/>
                      <a:lumOff val="15000"/>
                    </a:schemeClr>
                  </a:solidFill>
                  <a:latin typeface="+mj-lt"/>
                </a:rPr>
                <a:t>Welcome My About</a:t>
              </a:r>
              <a:endParaRPr lang="en-US" sz="6000" b="1">
                <a:solidFill>
                  <a:schemeClr val="accent1"/>
                </a:solidFill>
                <a:latin typeface="+mj-lt"/>
              </a:endParaRPr>
            </a:p>
          </p:txBody>
        </p:sp>
        <p:sp>
          <p:nvSpPr>
            <p:cNvPr id="5" name="Rectangle 4"/>
            <p:cNvSpPr/>
            <p:nvPr/>
          </p:nvSpPr>
          <p:spPr>
            <a:xfrm>
              <a:off x="868708" y="1316877"/>
              <a:ext cx="700314" cy="4571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 name="Rectangle 5"/>
          <p:cNvSpPr/>
          <p:nvPr/>
        </p:nvSpPr>
        <p:spPr>
          <a:xfrm>
            <a:off x="8534400" y="1401262"/>
            <a:ext cx="2952750" cy="2832827"/>
          </a:xfrm>
          <a:prstGeom prst="rect">
            <a:avLst/>
          </a:prstGeom>
        </p:spPr>
        <p:txBody>
          <a:bodyPr wrap="square">
            <a:spAutoFit/>
          </a:bodyPr>
          <a:lstStyle/>
          <a:p>
            <a:pPr algn="just">
              <a:lnSpc>
                <a:spcPct val="150000"/>
              </a:lnSpc>
            </a:pPr>
            <a:r>
              <a:rPr lang="en-US" sz="1200" dirty="0">
                <a:solidFill>
                  <a:schemeClr val="tx1">
                    <a:lumMod val="75000"/>
                    <a:lumOff val="25000"/>
                  </a:schemeClr>
                </a:solidFill>
                <a:latin typeface="Open Sans" panose="020B0606030504020204" pitchFamily="34" charset="0"/>
              </a:rPr>
              <a:t>Lorem Ipsum is simply dummy text of the printing and typesetting industry. Lorem Ipsum has been the industry's standard dummy text ever since the 1500s, Lorem Ipsum is simply dummy text of the printing and typesetting industry. Lorem Ipsum has been the industry's standard dummy text ever since the 1500s, </a:t>
            </a:r>
          </a:p>
          <a:p>
            <a:pPr algn="just">
              <a:lnSpc>
                <a:spcPct val="150000"/>
              </a:lnSpc>
            </a:pPr>
            <a:endParaRPr lang="en-US" sz="1200" dirty="0">
              <a:solidFill>
                <a:schemeClr val="tx1">
                  <a:lumMod val="75000"/>
                  <a:lumOff val="25000"/>
                </a:schemeClr>
              </a:solidFill>
              <a:latin typeface="Open Sans" panose="020B0606030504020204" pitchFamily="34" charset="0"/>
            </a:endParaRPr>
          </a:p>
        </p:txBody>
      </p:sp>
      <p:sp>
        <p:nvSpPr>
          <p:cNvPr id="7" name="Rectangle 6"/>
          <p:cNvSpPr/>
          <p:nvPr/>
        </p:nvSpPr>
        <p:spPr>
          <a:xfrm>
            <a:off x="8534400" y="4302026"/>
            <a:ext cx="2952750" cy="1447832"/>
          </a:xfrm>
          <a:prstGeom prst="rect">
            <a:avLst/>
          </a:prstGeom>
        </p:spPr>
        <p:txBody>
          <a:bodyPr wrap="square">
            <a:spAutoFit/>
          </a:bodyPr>
          <a:lstStyle/>
          <a:p>
            <a:pPr algn="just">
              <a:lnSpc>
                <a:spcPct val="150000"/>
              </a:lnSpc>
            </a:pPr>
            <a:r>
              <a:rPr lang="en-US" sz="1200" dirty="0">
                <a:solidFill>
                  <a:schemeClr val="tx1">
                    <a:lumMod val="75000"/>
                    <a:lumOff val="25000"/>
                  </a:schemeClr>
                </a:solidFill>
                <a:latin typeface="Open Sans" panose="020B0606030504020204" pitchFamily="34" charset="0"/>
              </a:rPr>
              <a:t>Lorem Ipsum is simply dummy text of the printing and typesetting industry. Lorem Ipsum has been the industry's standard dummy text ever since the 1500s, </a:t>
            </a:r>
          </a:p>
        </p:txBody>
      </p:sp>
      <p:sp>
        <p:nvSpPr>
          <p:cNvPr id="9" name="Rectangle 8"/>
          <p:cNvSpPr/>
          <p:nvPr/>
        </p:nvSpPr>
        <p:spPr>
          <a:xfrm>
            <a:off x="3795397" y="769790"/>
            <a:ext cx="491772" cy="49177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3473793" y="448186"/>
            <a:ext cx="321604" cy="32160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448100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icture Placeholder 1"/>
          <p:cNvSpPr>
            <a:spLocks noGrp="1"/>
          </p:cNvSpPr>
          <p:nvPr>
            <p:ph type="pic" sz="quarter" idx="10"/>
          </p:nvPr>
        </p:nvSpPr>
        <p:spPr/>
      </p:sp>
      <p:sp>
        <p:nvSpPr>
          <p:cNvPr id="4" name="Rectangle 3"/>
          <p:cNvSpPr/>
          <p:nvPr/>
        </p:nvSpPr>
        <p:spPr>
          <a:xfrm>
            <a:off x="819150" y="3048000"/>
            <a:ext cx="3200400" cy="2952750"/>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4495800" y="3048000"/>
            <a:ext cx="3200400" cy="29527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8172450" y="3048000"/>
            <a:ext cx="3200400" cy="295275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Shape 2550"/>
          <p:cNvSpPr/>
          <p:nvPr/>
        </p:nvSpPr>
        <p:spPr>
          <a:xfrm>
            <a:off x="2164296" y="3572003"/>
            <a:ext cx="510108" cy="510108"/>
          </a:xfrm>
          <a:custGeom>
            <a:avLst/>
            <a:gdLst/>
            <a:ahLst/>
            <a:cxnLst>
              <a:cxn ang="0">
                <a:pos x="wd2" y="hd2"/>
              </a:cxn>
              <a:cxn ang="5400000">
                <a:pos x="wd2" y="hd2"/>
              </a:cxn>
              <a:cxn ang="10800000">
                <a:pos x="wd2" y="hd2"/>
              </a:cxn>
              <a:cxn ang="16200000">
                <a:pos x="wd2" y="hd2"/>
              </a:cxn>
            </a:cxnLst>
            <a:rect l="0" t="0" r="r" b="b"/>
            <a:pathLst>
              <a:path w="21600" h="21600" extrusionOk="0">
                <a:moveTo>
                  <a:pt x="21109" y="7364"/>
                </a:moveTo>
                <a:cubicBezTo>
                  <a:pt x="20838" y="7364"/>
                  <a:pt x="20618" y="7584"/>
                  <a:pt x="20618" y="7855"/>
                </a:cubicBezTo>
                <a:lnTo>
                  <a:pt x="20618" y="18655"/>
                </a:lnTo>
                <a:cubicBezTo>
                  <a:pt x="20618" y="19739"/>
                  <a:pt x="19739" y="20618"/>
                  <a:pt x="18655" y="20618"/>
                </a:cubicBezTo>
                <a:lnTo>
                  <a:pt x="2945" y="20618"/>
                </a:lnTo>
                <a:cubicBezTo>
                  <a:pt x="1861" y="20618"/>
                  <a:pt x="982" y="19739"/>
                  <a:pt x="982" y="18655"/>
                </a:cubicBezTo>
                <a:lnTo>
                  <a:pt x="982" y="2945"/>
                </a:lnTo>
                <a:cubicBezTo>
                  <a:pt x="982" y="1861"/>
                  <a:pt x="1861" y="982"/>
                  <a:pt x="2945" y="982"/>
                </a:cubicBezTo>
                <a:lnTo>
                  <a:pt x="13745" y="982"/>
                </a:lnTo>
                <a:cubicBezTo>
                  <a:pt x="14017" y="982"/>
                  <a:pt x="14236" y="762"/>
                  <a:pt x="14236" y="491"/>
                </a:cubicBezTo>
                <a:cubicBezTo>
                  <a:pt x="14236" y="220"/>
                  <a:pt x="14017" y="0"/>
                  <a:pt x="13745" y="0"/>
                </a:cubicBezTo>
                <a:lnTo>
                  <a:pt x="2945" y="0"/>
                </a:lnTo>
                <a:cubicBezTo>
                  <a:pt x="1318" y="0"/>
                  <a:pt x="0" y="1319"/>
                  <a:pt x="0" y="2945"/>
                </a:cubicBezTo>
                <a:lnTo>
                  <a:pt x="0" y="18655"/>
                </a:lnTo>
                <a:cubicBezTo>
                  <a:pt x="0" y="20282"/>
                  <a:pt x="1318" y="21600"/>
                  <a:pt x="2945" y="21600"/>
                </a:cubicBezTo>
                <a:lnTo>
                  <a:pt x="18655" y="21600"/>
                </a:lnTo>
                <a:cubicBezTo>
                  <a:pt x="20282" y="21600"/>
                  <a:pt x="21600" y="20282"/>
                  <a:pt x="21600" y="18655"/>
                </a:cubicBezTo>
                <a:lnTo>
                  <a:pt x="21600" y="7855"/>
                </a:lnTo>
                <a:cubicBezTo>
                  <a:pt x="21600" y="7584"/>
                  <a:pt x="21380" y="7364"/>
                  <a:pt x="21109" y="7364"/>
                </a:cubicBezTo>
                <a:moveTo>
                  <a:pt x="7006" y="12764"/>
                </a:moveTo>
                <a:lnTo>
                  <a:pt x="8836" y="12764"/>
                </a:lnTo>
                <a:lnTo>
                  <a:pt x="8836" y="14594"/>
                </a:lnTo>
                <a:lnTo>
                  <a:pt x="6627" y="14973"/>
                </a:lnTo>
                <a:cubicBezTo>
                  <a:pt x="6627" y="14973"/>
                  <a:pt x="7006" y="12764"/>
                  <a:pt x="7006" y="12764"/>
                </a:cubicBezTo>
                <a:close/>
                <a:moveTo>
                  <a:pt x="16775" y="2742"/>
                </a:moveTo>
                <a:lnTo>
                  <a:pt x="18858" y="4825"/>
                </a:lnTo>
                <a:lnTo>
                  <a:pt x="9818" y="13865"/>
                </a:lnTo>
                <a:lnTo>
                  <a:pt x="9818" y="11782"/>
                </a:lnTo>
                <a:lnTo>
                  <a:pt x="7736" y="11782"/>
                </a:lnTo>
                <a:cubicBezTo>
                  <a:pt x="7736" y="11782"/>
                  <a:pt x="16775" y="2742"/>
                  <a:pt x="16775" y="2742"/>
                </a:cubicBezTo>
                <a:close/>
                <a:moveTo>
                  <a:pt x="18104" y="1414"/>
                </a:moveTo>
                <a:cubicBezTo>
                  <a:pt x="18371" y="1147"/>
                  <a:pt x="18739" y="982"/>
                  <a:pt x="19145" y="982"/>
                </a:cubicBezTo>
                <a:cubicBezTo>
                  <a:pt x="19959" y="982"/>
                  <a:pt x="20618" y="1642"/>
                  <a:pt x="20618" y="2455"/>
                </a:cubicBezTo>
                <a:cubicBezTo>
                  <a:pt x="20618" y="2861"/>
                  <a:pt x="20453" y="3230"/>
                  <a:pt x="20187" y="3496"/>
                </a:cubicBezTo>
                <a:lnTo>
                  <a:pt x="19552" y="4131"/>
                </a:lnTo>
                <a:lnTo>
                  <a:pt x="17469" y="2048"/>
                </a:lnTo>
                <a:cubicBezTo>
                  <a:pt x="17469" y="2048"/>
                  <a:pt x="18104" y="1414"/>
                  <a:pt x="18104" y="1414"/>
                </a:cubicBezTo>
                <a:close/>
                <a:moveTo>
                  <a:pt x="5400" y="16200"/>
                </a:moveTo>
                <a:lnTo>
                  <a:pt x="9590" y="15481"/>
                </a:lnTo>
                <a:lnTo>
                  <a:pt x="20881" y="4190"/>
                </a:lnTo>
                <a:cubicBezTo>
                  <a:pt x="21325" y="3746"/>
                  <a:pt x="21600" y="3133"/>
                  <a:pt x="21600" y="2455"/>
                </a:cubicBezTo>
                <a:cubicBezTo>
                  <a:pt x="21600" y="1099"/>
                  <a:pt x="20501" y="0"/>
                  <a:pt x="19145" y="0"/>
                </a:cubicBezTo>
                <a:cubicBezTo>
                  <a:pt x="18468" y="0"/>
                  <a:pt x="17854" y="275"/>
                  <a:pt x="17410" y="719"/>
                </a:cubicBezTo>
                <a:lnTo>
                  <a:pt x="6119" y="12010"/>
                </a:lnTo>
                <a:cubicBezTo>
                  <a:pt x="6119" y="12010"/>
                  <a:pt x="5400" y="16200"/>
                  <a:pt x="5400" y="16200"/>
                </a:cubicBezTo>
                <a:close/>
              </a:path>
            </a:pathLst>
          </a:custGeom>
          <a:solidFill>
            <a:schemeClr val="bg1"/>
          </a:solidFill>
          <a:ln w="12700">
            <a:miter lim="400000"/>
          </a:ln>
        </p:spPr>
        <p:txBody>
          <a:bodyPr lIns="38090" tIns="38090" rIns="38090" bIns="38090" anchor="ctr"/>
          <a:lstStyle/>
          <a:p>
            <a:pPr defTabSz="457063">
              <a:defRPr sz="3000" cap="none">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999"/>
          </a:p>
        </p:txBody>
      </p:sp>
      <p:sp>
        <p:nvSpPr>
          <p:cNvPr id="8" name="Shape 2562"/>
          <p:cNvSpPr/>
          <p:nvPr/>
        </p:nvSpPr>
        <p:spPr>
          <a:xfrm>
            <a:off x="9517596" y="3572003"/>
            <a:ext cx="510108" cy="510108"/>
          </a:xfrm>
          <a:custGeom>
            <a:avLst/>
            <a:gdLst/>
            <a:ahLst/>
            <a:cxnLst>
              <a:cxn ang="0">
                <a:pos x="wd2" y="hd2"/>
              </a:cxn>
              <a:cxn ang="5400000">
                <a:pos x="wd2" y="hd2"/>
              </a:cxn>
              <a:cxn ang="10800000">
                <a:pos x="wd2" y="hd2"/>
              </a:cxn>
              <a:cxn ang="16200000">
                <a:pos x="wd2" y="hd2"/>
              </a:cxn>
            </a:cxnLst>
            <a:rect l="0" t="0" r="r" b="b"/>
            <a:pathLst>
              <a:path w="21600" h="21600" extrusionOk="0">
                <a:moveTo>
                  <a:pt x="20618" y="19636"/>
                </a:moveTo>
                <a:cubicBezTo>
                  <a:pt x="20618" y="20179"/>
                  <a:pt x="20178" y="20619"/>
                  <a:pt x="19636" y="20619"/>
                </a:cubicBezTo>
                <a:lnTo>
                  <a:pt x="1964" y="20619"/>
                </a:lnTo>
                <a:cubicBezTo>
                  <a:pt x="1421" y="20619"/>
                  <a:pt x="982" y="20179"/>
                  <a:pt x="982" y="19636"/>
                </a:cubicBezTo>
                <a:lnTo>
                  <a:pt x="982" y="1964"/>
                </a:lnTo>
                <a:cubicBezTo>
                  <a:pt x="982" y="1422"/>
                  <a:pt x="1421" y="982"/>
                  <a:pt x="1964" y="982"/>
                </a:cubicBezTo>
                <a:lnTo>
                  <a:pt x="19636" y="982"/>
                </a:lnTo>
                <a:cubicBezTo>
                  <a:pt x="20178" y="982"/>
                  <a:pt x="20618" y="1422"/>
                  <a:pt x="20618" y="1964"/>
                </a:cubicBezTo>
                <a:cubicBezTo>
                  <a:pt x="20618" y="1964"/>
                  <a:pt x="20618" y="19636"/>
                  <a:pt x="20618" y="19636"/>
                </a:cubicBezTo>
                <a:close/>
                <a:moveTo>
                  <a:pt x="19636" y="0"/>
                </a:moveTo>
                <a:lnTo>
                  <a:pt x="1964" y="0"/>
                </a:lnTo>
                <a:cubicBezTo>
                  <a:pt x="879" y="0"/>
                  <a:pt x="0" y="879"/>
                  <a:pt x="0" y="1964"/>
                </a:cubicBezTo>
                <a:lnTo>
                  <a:pt x="0" y="19636"/>
                </a:lnTo>
                <a:cubicBezTo>
                  <a:pt x="0" y="20721"/>
                  <a:pt x="879" y="21600"/>
                  <a:pt x="1964" y="21600"/>
                </a:cubicBezTo>
                <a:lnTo>
                  <a:pt x="19636" y="21600"/>
                </a:lnTo>
                <a:cubicBezTo>
                  <a:pt x="20721" y="21600"/>
                  <a:pt x="21600" y="20721"/>
                  <a:pt x="21600" y="19636"/>
                </a:cubicBezTo>
                <a:lnTo>
                  <a:pt x="21600" y="1964"/>
                </a:lnTo>
                <a:cubicBezTo>
                  <a:pt x="21600" y="879"/>
                  <a:pt x="20721" y="0"/>
                  <a:pt x="19636" y="0"/>
                </a:cubicBezTo>
                <a:moveTo>
                  <a:pt x="4294" y="17673"/>
                </a:moveTo>
                <a:lnTo>
                  <a:pt x="8376" y="10732"/>
                </a:lnTo>
                <a:lnTo>
                  <a:pt x="10838" y="14425"/>
                </a:lnTo>
                <a:cubicBezTo>
                  <a:pt x="10862" y="14484"/>
                  <a:pt x="10898" y="14536"/>
                  <a:pt x="10942" y="14581"/>
                </a:cubicBezTo>
                <a:lnTo>
                  <a:pt x="10944" y="14583"/>
                </a:lnTo>
                <a:cubicBezTo>
                  <a:pt x="11033" y="14673"/>
                  <a:pt x="11155" y="14727"/>
                  <a:pt x="11291" y="14727"/>
                </a:cubicBezTo>
                <a:cubicBezTo>
                  <a:pt x="11427" y="14727"/>
                  <a:pt x="11549" y="14673"/>
                  <a:pt x="11638" y="14583"/>
                </a:cubicBezTo>
                <a:lnTo>
                  <a:pt x="13686" y="12536"/>
                </a:lnTo>
                <a:lnTo>
                  <a:pt x="17242" y="17673"/>
                </a:lnTo>
                <a:cubicBezTo>
                  <a:pt x="17242" y="17673"/>
                  <a:pt x="4294" y="17673"/>
                  <a:pt x="4294" y="17673"/>
                </a:cubicBezTo>
                <a:close/>
                <a:moveTo>
                  <a:pt x="18620" y="17982"/>
                </a:moveTo>
                <a:lnTo>
                  <a:pt x="18617" y="17978"/>
                </a:lnTo>
                <a:cubicBezTo>
                  <a:pt x="18590" y="17913"/>
                  <a:pt x="18551" y="17858"/>
                  <a:pt x="18501" y="17810"/>
                </a:cubicBezTo>
                <a:lnTo>
                  <a:pt x="14201" y="11600"/>
                </a:lnTo>
                <a:lnTo>
                  <a:pt x="14200" y="11601"/>
                </a:lnTo>
                <a:cubicBezTo>
                  <a:pt x="14127" y="11420"/>
                  <a:pt x="13952" y="11291"/>
                  <a:pt x="13745" y="11291"/>
                </a:cubicBezTo>
                <a:cubicBezTo>
                  <a:pt x="13610" y="11291"/>
                  <a:pt x="13488" y="11346"/>
                  <a:pt x="13398" y="11435"/>
                </a:cubicBezTo>
                <a:lnTo>
                  <a:pt x="11360" y="13473"/>
                </a:lnTo>
                <a:lnTo>
                  <a:pt x="8798" y="9630"/>
                </a:lnTo>
                <a:cubicBezTo>
                  <a:pt x="8724" y="9453"/>
                  <a:pt x="8550" y="9327"/>
                  <a:pt x="8345" y="9327"/>
                </a:cubicBezTo>
                <a:cubicBezTo>
                  <a:pt x="8175" y="9327"/>
                  <a:pt x="8033" y="9420"/>
                  <a:pt x="7945" y="9551"/>
                </a:cubicBezTo>
                <a:lnTo>
                  <a:pt x="7937" y="9546"/>
                </a:lnTo>
                <a:lnTo>
                  <a:pt x="3028" y="17891"/>
                </a:lnTo>
                <a:lnTo>
                  <a:pt x="3036" y="17897"/>
                </a:lnTo>
                <a:cubicBezTo>
                  <a:pt x="2983" y="17974"/>
                  <a:pt x="2945" y="18063"/>
                  <a:pt x="2945" y="18164"/>
                </a:cubicBezTo>
                <a:cubicBezTo>
                  <a:pt x="2945" y="18435"/>
                  <a:pt x="3165" y="18655"/>
                  <a:pt x="3436" y="18655"/>
                </a:cubicBezTo>
                <a:lnTo>
                  <a:pt x="18164" y="18655"/>
                </a:lnTo>
                <a:cubicBezTo>
                  <a:pt x="18435" y="18655"/>
                  <a:pt x="18655" y="18435"/>
                  <a:pt x="18655" y="18164"/>
                </a:cubicBezTo>
                <a:cubicBezTo>
                  <a:pt x="18655" y="18099"/>
                  <a:pt x="18640" y="18039"/>
                  <a:pt x="18618" y="17983"/>
                </a:cubicBezTo>
                <a:cubicBezTo>
                  <a:pt x="18618" y="17983"/>
                  <a:pt x="18620" y="17982"/>
                  <a:pt x="18620" y="17982"/>
                </a:cubicBezTo>
                <a:close/>
                <a:moveTo>
                  <a:pt x="5400" y="3927"/>
                </a:moveTo>
                <a:cubicBezTo>
                  <a:pt x="6213" y="3927"/>
                  <a:pt x="6873" y="4587"/>
                  <a:pt x="6873" y="5400"/>
                </a:cubicBezTo>
                <a:cubicBezTo>
                  <a:pt x="6873" y="6214"/>
                  <a:pt x="6213" y="6873"/>
                  <a:pt x="5400" y="6873"/>
                </a:cubicBezTo>
                <a:cubicBezTo>
                  <a:pt x="4587" y="6873"/>
                  <a:pt x="3927" y="6214"/>
                  <a:pt x="3927" y="5400"/>
                </a:cubicBezTo>
                <a:cubicBezTo>
                  <a:pt x="3927" y="4587"/>
                  <a:pt x="4587" y="3927"/>
                  <a:pt x="5400" y="3927"/>
                </a:cubicBezTo>
                <a:moveTo>
                  <a:pt x="5400" y="7855"/>
                </a:moveTo>
                <a:cubicBezTo>
                  <a:pt x="6756" y="7855"/>
                  <a:pt x="7855" y="6756"/>
                  <a:pt x="7855" y="5400"/>
                </a:cubicBezTo>
                <a:cubicBezTo>
                  <a:pt x="7855" y="4045"/>
                  <a:pt x="6756" y="2945"/>
                  <a:pt x="5400" y="2945"/>
                </a:cubicBezTo>
                <a:cubicBezTo>
                  <a:pt x="4044" y="2945"/>
                  <a:pt x="2945" y="4045"/>
                  <a:pt x="2945" y="5400"/>
                </a:cubicBezTo>
                <a:cubicBezTo>
                  <a:pt x="2945" y="6756"/>
                  <a:pt x="4044" y="7855"/>
                  <a:pt x="5400" y="7855"/>
                </a:cubicBezTo>
              </a:path>
            </a:pathLst>
          </a:custGeom>
          <a:solidFill>
            <a:schemeClr val="bg1"/>
          </a:solidFill>
          <a:ln w="12700">
            <a:miter lim="400000"/>
          </a:ln>
        </p:spPr>
        <p:txBody>
          <a:bodyPr lIns="38090" tIns="38090" rIns="38090" bIns="38090" anchor="ctr"/>
          <a:lstStyle/>
          <a:p>
            <a:pPr defTabSz="457063">
              <a:defRPr sz="3000" cap="none">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999"/>
          </a:p>
        </p:txBody>
      </p:sp>
      <p:sp>
        <p:nvSpPr>
          <p:cNvPr id="9" name="Shape 2584"/>
          <p:cNvSpPr/>
          <p:nvPr/>
        </p:nvSpPr>
        <p:spPr>
          <a:xfrm>
            <a:off x="5840946" y="3572003"/>
            <a:ext cx="510108" cy="510108"/>
          </a:xfrm>
          <a:custGeom>
            <a:avLst/>
            <a:gdLst/>
            <a:ahLst/>
            <a:cxnLst>
              <a:cxn ang="0">
                <a:pos x="wd2" y="hd2"/>
              </a:cxn>
              <a:cxn ang="5400000">
                <a:pos x="wd2" y="hd2"/>
              </a:cxn>
              <a:cxn ang="10800000">
                <a:pos x="wd2" y="hd2"/>
              </a:cxn>
              <a:cxn ang="16200000">
                <a:pos x="wd2" y="hd2"/>
              </a:cxn>
            </a:cxnLst>
            <a:rect l="0" t="0" r="r" b="b"/>
            <a:pathLst>
              <a:path w="21600" h="21600" extrusionOk="0">
                <a:moveTo>
                  <a:pt x="10309" y="17673"/>
                </a:moveTo>
                <a:cubicBezTo>
                  <a:pt x="10445" y="17673"/>
                  <a:pt x="10567" y="17618"/>
                  <a:pt x="10656" y="17529"/>
                </a:cubicBezTo>
                <a:lnTo>
                  <a:pt x="12620" y="15565"/>
                </a:lnTo>
                <a:cubicBezTo>
                  <a:pt x="12709" y="15477"/>
                  <a:pt x="12764" y="15354"/>
                  <a:pt x="12764" y="15218"/>
                </a:cubicBezTo>
                <a:cubicBezTo>
                  <a:pt x="12764" y="14947"/>
                  <a:pt x="12544" y="14728"/>
                  <a:pt x="12273" y="14728"/>
                </a:cubicBezTo>
                <a:cubicBezTo>
                  <a:pt x="12137" y="14728"/>
                  <a:pt x="12014" y="14782"/>
                  <a:pt x="11926" y="14871"/>
                </a:cubicBezTo>
                <a:lnTo>
                  <a:pt x="9962" y="16835"/>
                </a:lnTo>
                <a:cubicBezTo>
                  <a:pt x="9873" y="16924"/>
                  <a:pt x="9818" y="17046"/>
                  <a:pt x="9818" y="17183"/>
                </a:cubicBezTo>
                <a:cubicBezTo>
                  <a:pt x="9818" y="17453"/>
                  <a:pt x="10038" y="17673"/>
                  <a:pt x="10309" y="17673"/>
                </a:cubicBezTo>
                <a:moveTo>
                  <a:pt x="10309" y="20415"/>
                </a:moveTo>
                <a:lnTo>
                  <a:pt x="982" y="11088"/>
                </a:lnTo>
                <a:lnTo>
                  <a:pt x="982" y="4418"/>
                </a:lnTo>
                <a:cubicBezTo>
                  <a:pt x="982" y="4147"/>
                  <a:pt x="1201" y="3927"/>
                  <a:pt x="1473" y="3927"/>
                </a:cubicBezTo>
                <a:lnTo>
                  <a:pt x="8142" y="3927"/>
                </a:lnTo>
                <a:lnTo>
                  <a:pt x="17469" y="13255"/>
                </a:lnTo>
                <a:cubicBezTo>
                  <a:pt x="17469" y="13255"/>
                  <a:pt x="10309" y="20415"/>
                  <a:pt x="10309" y="20415"/>
                </a:cubicBezTo>
                <a:close/>
                <a:moveTo>
                  <a:pt x="8693" y="3090"/>
                </a:moveTo>
                <a:cubicBezTo>
                  <a:pt x="8604" y="3001"/>
                  <a:pt x="8481" y="2945"/>
                  <a:pt x="8345" y="2945"/>
                </a:cubicBezTo>
                <a:lnTo>
                  <a:pt x="1473" y="2945"/>
                </a:lnTo>
                <a:cubicBezTo>
                  <a:pt x="660" y="2945"/>
                  <a:pt x="0" y="3605"/>
                  <a:pt x="0" y="4418"/>
                </a:cubicBezTo>
                <a:lnTo>
                  <a:pt x="0" y="11291"/>
                </a:lnTo>
                <a:cubicBezTo>
                  <a:pt x="0" y="11427"/>
                  <a:pt x="55" y="11549"/>
                  <a:pt x="144" y="11638"/>
                </a:cubicBezTo>
                <a:lnTo>
                  <a:pt x="9962" y="21456"/>
                </a:lnTo>
                <a:cubicBezTo>
                  <a:pt x="10051" y="21546"/>
                  <a:pt x="10174" y="21600"/>
                  <a:pt x="10309" y="21600"/>
                </a:cubicBezTo>
                <a:cubicBezTo>
                  <a:pt x="10445" y="21600"/>
                  <a:pt x="10567" y="21546"/>
                  <a:pt x="10656" y="21456"/>
                </a:cubicBezTo>
                <a:lnTo>
                  <a:pt x="18511" y="13602"/>
                </a:lnTo>
                <a:cubicBezTo>
                  <a:pt x="18600" y="13513"/>
                  <a:pt x="18655" y="13390"/>
                  <a:pt x="18655" y="13255"/>
                </a:cubicBezTo>
                <a:cubicBezTo>
                  <a:pt x="18655" y="13119"/>
                  <a:pt x="18599" y="12997"/>
                  <a:pt x="18511" y="12908"/>
                </a:cubicBezTo>
                <a:cubicBezTo>
                  <a:pt x="18511" y="12908"/>
                  <a:pt x="8693" y="3090"/>
                  <a:pt x="8693" y="3090"/>
                </a:cubicBezTo>
                <a:close/>
                <a:moveTo>
                  <a:pt x="7855" y="15218"/>
                </a:moveTo>
                <a:cubicBezTo>
                  <a:pt x="7855" y="15490"/>
                  <a:pt x="8074" y="15709"/>
                  <a:pt x="8345" y="15709"/>
                </a:cubicBezTo>
                <a:cubicBezTo>
                  <a:pt x="8481" y="15709"/>
                  <a:pt x="8604" y="15655"/>
                  <a:pt x="8693" y="15565"/>
                </a:cubicBezTo>
                <a:lnTo>
                  <a:pt x="9183" y="15074"/>
                </a:lnTo>
                <a:cubicBezTo>
                  <a:pt x="9273" y="14986"/>
                  <a:pt x="9327" y="14863"/>
                  <a:pt x="9327" y="14728"/>
                </a:cubicBezTo>
                <a:cubicBezTo>
                  <a:pt x="9327" y="14456"/>
                  <a:pt x="9108" y="14236"/>
                  <a:pt x="8836" y="14236"/>
                </a:cubicBezTo>
                <a:cubicBezTo>
                  <a:pt x="8701" y="14236"/>
                  <a:pt x="8578" y="14291"/>
                  <a:pt x="8489" y="14381"/>
                </a:cubicBezTo>
                <a:lnTo>
                  <a:pt x="7998" y="14871"/>
                </a:lnTo>
                <a:cubicBezTo>
                  <a:pt x="7910" y="14961"/>
                  <a:pt x="7855" y="15083"/>
                  <a:pt x="7855" y="15218"/>
                </a:cubicBezTo>
                <a:moveTo>
                  <a:pt x="21456" y="9962"/>
                </a:moveTo>
                <a:lnTo>
                  <a:pt x="11638" y="144"/>
                </a:lnTo>
                <a:cubicBezTo>
                  <a:pt x="11549" y="55"/>
                  <a:pt x="11427" y="0"/>
                  <a:pt x="11291" y="0"/>
                </a:cubicBezTo>
                <a:lnTo>
                  <a:pt x="4418" y="0"/>
                </a:lnTo>
                <a:cubicBezTo>
                  <a:pt x="3605" y="0"/>
                  <a:pt x="2945" y="660"/>
                  <a:pt x="2945" y="1473"/>
                </a:cubicBezTo>
                <a:cubicBezTo>
                  <a:pt x="2945" y="1744"/>
                  <a:pt x="3165" y="1964"/>
                  <a:pt x="3436" y="1964"/>
                </a:cubicBezTo>
                <a:cubicBezTo>
                  <a:pt x="3708" y="1964"/>
                  <a:pt x="3927" y="1744"/>
                  <a:pt x="3927" y="1473"/>
                </a:cubicBezTo>
                <a:cubicBezTo>
                  <a:pt x="3927" y="1202"/>
                  <a:pt x="4147" y="982"/>
                  <a:pt x="4418" y="982"/>
                </a:cubicBezTo>
                <a:lnTo>
                  <a:pt x="11088" y="982"/>
                </a:lnTo>
                <a:lnTo>
                  <a:pt x="20415" y="10310"/>
                </a:lnTo>
                <a:lnTo>
                  <a:pt x="19289" y="11435"/>
                </a:lnTo>
                <a:cubicBezTo>
                  <a:pt x="19201" y="11524"/>
                  <a:pt x="19145" y="11646"/>
                  <a:pt x="19145" y="11782"/>
                </a:cubicBezTo>
                <a:cubicBezTo>
                  <a:pt x="19145" y="12053"/>
                  <a:pt x="19366" y="12273"/>
                  <a:pt x="19636" y="12273"/>
                </a:cubicBezTo>
                <a:cubicBezTo>
                  <a:pt x="19772" y="12273"/>
                  <a:pt x="19895" y="12218"/>
                  <a:pt x="19983" y="12129"/>
                </a:cubicBezTo>
                <a:lnTo>
                  <a:pt x="21456" y="10656"/>
                </a:lnTo>
                <a:cubicBezTo>
                  <a:pt x="21545" y="10567"/>
                  <a:pt x="21600" y="10445"/>
                  <a:pt x="21600" y="10310"/>
                </a:cubicBezTo>
                <a:cubicBezTo>
                  <a:pt x="21600" y="10174"/>
                  <a:pt x="21545" y="10051"/>
                  <a:pt x="21456" y="9962"/>
                </a:cubicBezTo>
                <a:moveTo>
                  <a:pt x="10309" y="13745"/>
                </a:moveTo>
                <a:cubicBezTo>
                  <a:pt x="10445" y="13745"/>
                  <a:pt x="10567" y="13691"/>
                  <a:pt x="10656" y="13602"/>
                </a:cubicBezTo>
                <a:lnTo>
                  <a:pt x="11638" y="12620"/>
                </a:lnTo>
                <a:cubicBezTo>
                  <a:pt x="11727" y="12531"/>
                  <a:pt x="11782" y="12408"/>
                  <a:pt x="11782" y="12273"/>
                </a:cubicBezTo>
                <a:cubicBezTo>
                  <a:pt x="11782" y="12002"/>
                  <a:pt x="11562" y="11782"/>
                  <a:pt x="11291" y="11782"/>
                </a:cubicBezTo>
                <a:cubicBezTo>
                  <a:pt x="11156" y="11782"/>
                  <a:pt x="11033" y="11837"/>
                  <a:pt x="10944" y="11926"/>
                </a:cubicBezTo>
                <a:lnTo>
                  <a:pt x="9962" y="12908"/>
                </a:lnTo>
                <a:cubicBezTo>
                  <a:pt x="9873" y="12997"/>
                  <a:pt x="9818" y="13119"/>
                  <a:pt x="9818" y="13255"/>
                </a:cubicBezTo>
                <a:cubicBezTo>
                  <a:pt x="9818" y="13526"/>
                  <a:pt x="10038" y="13745"/>
                  <a:pt x="10309" y="13745"/>
                </a:cubicBezTo>
                <a:moveTo>
                  <a:pt x="4418" y="7855"/>
                </a:moveTo>
                <a:cubicBezTo>
                  <a:pt x="4147" y="7855"/>
                  <a:pt x="3927" y="7635"/>
                  <a:pt x="3927" y="7364"/>
                </a:cubicBezTo>
                <a:cubicBezTo>
                  <a:pt x="3927" y="7093"/>
                  <a:pt x="4147" y="6873"/>
                  <a:pt x="4418" y="6873"/>
                </a:cubicBezTo>
                <a:cubicBezTo>
                  <a:pt x="4690" y="6873"/>
                  <a:pt x="4909" y="7093"/>
                  <a:pt x="4909" y="7364"/>
                </a:cubicBezTo>
                <a:cubicBezTo>
                  <a:pt x="4909" y="7635"/>
                  <a:pt x="4690" y="7855"/>
                  <a:pt x="4418" y="7855"/>
                </a:cubicBezTo>
                <a:moveTo>
                  <a:pt x="4418" y="5891"/>
                </a:moveTo>
                <a:cubicBezTo>
                  <a:pt x="3605" y="5891"/>
                  <a:pt x="2945" y="6551"/>
                  <a:pt x="2945" y="7364"/>
                </a:cubicBezTo>
                <a:cubicBezTo>
                  <a:pt x="2945" y="8177"/>
                  <a:pt x="3605" y="8837"/>
                  <a:pt x="4418" y="8837"/>
                </a:cubicBezTo>
                <a:cubicBezTo>
                  <a:pt x="5232" y="8837"/>
                  <a:pt x="5891" y="8177"/>
                  <a:pt x="5891" y="7364"/>
                </a:cubicBezTo>
                <a:cubicBezTo>
                  <a:pt x="5891" y="6551"/>
                  <a:pt x="5232" y="5891"/>
                  <a:pt x="4418" y="5891"/>
                </a:cubicBezTo>
              </a:path>
            </a:pathLst>
          </a:custGeom>
          <a:solidFill>
            <a:schemeClr val="bg1"/>
          </a:solidFill>
          <a:ln w="12700">
            <a:miter lim="400000"/>
          </a:ln>
        </p:spPr>
        <p:txBody>
          <a:bodyPr lIns="38090" tIns="38090" rIns="38090" bIns="38090" anchor="ctr"/>
          <a:lstStyle/>
          <a:p>
            <a:pPr defTabSz="457063">
              <a:defRPr sz="3000" cap="none">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999"/>
          </a:p>
        </p:txBody>
      </p:sp>
      <p:sp>
        <p:nvSpPr>
          <p:cNvPr id="10" name="TextBox 9"/>
          <p:cNvSpPr txBox="1"/>
          <p:nvPr/>
        </p:nvSpPr>
        <p:spPr>
          <a:xfrm>
            <a:off x="1396743" y="4313798"/>
            <a:ext cx="2041783" cy="400110"/>
          </a:xfrm>
          <a:prstGeom prst="rect">
            <a:avLst/>
          </a:prstGeom>
          <a:noFill/>
        </p:spPr>
        <p:txBody>
          <a:bodyPr wrap="square" rtlCol="0">
            <a:spAutoFit/>
          </a:bodyPr>
          <a:lstStyle/>
          <a:p>
            <a:pPr algn="ctr"/>
            <a:r>
              <a:rPr lang="en-US" sz="2000" b="1">
                <a:solidFill>
                  <a:schemeClr val="bg1"/>
                </a:solidFill>
                <a:latin typeface="+mj-lt"/>
              </a:rPr>
              <a:t>Service One</a:t>
            </a:r>
          </a:p>
        </p:txBody>
      </p:sp>
      <p:sp>
        <p:nvSpPr>
          <p:cNvPr id="11" name="Rectangle 10"/>
          <p:cNvSpPr/>
          <p:nvPr/>
        </p:nvSpPr>
        <p:spPr>
          <a:xfrm>
            <a:off x="1153855" y="4713908"/>
            <a:ext cx="2527558" cy="893834"/>
          </a:xfrm>
          <a:prstGeom prst="rect">
            <a:avLst/>
          </a:prstGeom>
        </p:spPr>
        <p:txBody>
          <a:bodyPr wrap="square">
            <a:spAutoFit/>
          </a:bodyPr>
          <a:lstStyle/>
          <a:p>
            <a:pPr algn="ctr">
              <a:lnSpc>
                <a:spcPct val="150000"/>
              </a:lnSpc>
            </a:pPr>
            <a:r>
              <a:rPr lang="en-US" sz="1200" dirty="0">
                <a:solidFill>
                  <a:schemeClr val="bg1"/>
                </a:solidFill>
                <a:latin typeface="Open Sans" panose="020B0606030504020204" pitchFamily="34" charset="0"/>
              </a:rPr>
              <a:t>Lorem Ipsum is simply dummy text of the printing and typesetting industry. </a:t>
            </a:r>
          </a:p>
        </p:txBody>
      </p:sp>
      <p:sp>
        <p:nvSpPr>
          <p:cNvPr id="12" name="TextBox 11"/>
          <p:cNvSpPr txBox="1"/>
          <p:nvPr/>
        </p:nvSpPr>
        <p:spPr>
          <a:xfrm>
            <a:off x="5075108" y="4313798"/>
            <a:ext cx="2041783" cy="400110"/>
          </a:xfrm>
          <a:prstGeom prst="rect">
            <a:avLst/>
          </a:prstGeom>
          <a:noFill/>
        </p:spPr>
        <p:txBody>
          <a:bodyPr wrap="square" rtlCol="0">
            <a:spAutoFit/>
          </a:bodyPr>
          <a:lstStyle/>
          <a:p>
            <a:pPr algn="ctr"/>
            <a:r>
              <a:rPr lang="en-US" sz="2000" b="1">
                <a:solidFill>
                  <a:schemeClr val="bg1"/>
                </a:solidFill>
                <a:latin typeface="+mj-lt"/>
              </a:rPr>
              <a:t>Service Two</a:t>
            </a:r>
          </a:p>
        </p:txBody>
      </p:sp>
      <p:sp>
        <p:nvSpPr>
          <p:cNvPr id="13" name="Rectangle 12"/>
          <p:cNvSpPr/>
          <p:nvPr/>
        </p:nvSpPr>
        <p:spPr>
          <a:xfrm>
            <a:off x="4832220" y="4713908"/>
            <a:ext cx="2527558" cy="923330"/>
          </a:xfrm>
          <a:prstGeom prst="rect">
            <a:avLst/>
          </a:prstGeom>
        </p:spPr>
        <p:txBody>
          <a:bodyPr wrap="square">
            <a:spAutoFit/>
          </a:bodyPr>
          <a:lstStyle/>
          <a:p>
            <a:pPr algn="ctr">
              <a:lnSpc>
                <a:spcPct val="150000"/>
              </a:lnSpc>
            </a:pPr>
            <a:r>
              <a:rPr lang="en-US" sz="1200" dirty="0">
                <a:solidFill>
                  <a:schemeClr val="bg1"/>
                </a:solidFill>
                <a:latin typeface="Open Sans" panose="020B0606030504020204" pitchFamily="34" charset="0"/>
              </a:rPr>
              <a:t>Lorem Ipsum is simply dummy text of the printing and typesetting industry. </a:t>
            </a:r>
          </a:p>
        </p:txBody>
      </p:sp>
      <p:sp>
        <p:nvSpPr>
          <p:cNvPr id="14" name="TextBox 13"/>
          <p:cNvSpPr txBox="1"/>
          <p:nvPr/>
        </p:nvSpPr>
        <p:spPr>
          <a:xfrm>
            <a:off x="8737943" y="4313798"/>
            <a:ext cx="2041783" cy="400110"/>
          </a:xfrm>
          <a:prstGeom prst="rect">
            <a:avLst/>
          </a:prstGeom>
          <a:noFill/>
        </p:spPr>
        <p:txBody>
          <a:bodyPr wrap="square" rtlCol="0">
            <a:spAutoFit/>
          </a:bodyPr>
          <a:lstStyle/>
          <a:p>
            <a:pPr algn="ctr"/>
            <a:r>
              <a:rPr lang="en-US" sz="2000" b="1">
                <a:solidFill>
                  <a:schemeClr val="bg1"/>
                </a:solidFill>
                <a:latin typeface="+mj-lt"/>
              </a:rPr>
              <a:t>Service Three</a:t>
            </a:r>
          </a:p>
        </p:txBody>
      </p:sp>
      <p:sp>
        <p:nvSpPr>
          <p:cNvPr id="15" name="Rectangle 14"/>
          <p:cNvSpPr/>
          <p:nvPr/>
        </p:nvSpPr>
        <p:spPr>
          <a:xfrm>
            <a:off x="8495055" y="4713908"/>
            <a:ext cx="2527558" cy="923330"/>
          </a:xfrm>
          <a:prstGeom prst="rect">
            <a:avLst/>
          </a:prstGeom>
        </p:spPr>
        <p:txBody>
          <a:bodyPr wrap="square">
            <a:spAutoFit/>
          </a:bodyPr>
          <a:lstStyle/>
          <a:p>
            <a:pPr algn="ctr">
              <a:lnSpc>
                <a:spcPct val="150000"/>
              </a:lnSpc>
            </a:pPr>
            <a:r>
              <a:rPr lang="en-US" sz="1200" dirty="0">
                <a:solidFill>
                  <a:schemeClr val="bg1"/>
                </a:solidFill>
                <a:latin typeface="Open Sans" panose="020B0606030504020204" pitchFamily="34" charset="0"/>
              </a:rPr>
              <a:t>Lorem Ipsum is simply dummy text of the printing and typesetting industry. </a:t>
            </a:r>
          </a:p>
        </p:txBody>
      </p:sp>
      <p:sp>
        <p:nvSpPr>
          <p:cNvPr id="16" name="TextBox 15"/>
          <p:cNvSpPr txBox="1"/>
          <p:nvPr/>
        </p:nvSpPr>
        <p:spPr>
          <a:xfrm>
            <a:off x="3381375" y="460970"/>
            <a:ext cx="5429250" cy="923330"/>
          </a:xfrm>
          <a:prstGeom prst="rect">
            <a:avLst/>
          </a:prstGeom>
          <a:noFill/>
        </p:spPr>
        <p:txBody>
          <a:bodyPr wrap="square" rtlCol="0">
            <a:spAutoFit/>
          </a:bodyPr>
          <a:lstStyle/>
          <a:p>
            <a:pPr algn="ctr"/>
            <a:r>
              <a:rPr lang="en-US" sz="5400" b="1" dirty="0">
                <a:solidFill>
                  <a:schemeClr val="tx1">
                    <a:lumMod val="85000"/>
                    <a:lumOff val="15000"/>
                  </a:schemeClr>
                </a:solidFill>
                <a:latin typeface="+mj-lt"/>
              </a:rPr>
              <a:t>Our Services</a:t>
            </a:r>
          </a:p>
        </p:txBody>
      </p:sp>
      <p:sp>
        <p:nvSpPr>
          <p:cNvPr id="17" name="Rectangle 16"/>
          <p:cNvSpPr/>
          <p:nvPr/>
        </p:nvSpPr>
        <p:spPr>
          <a:xfrm>
            <a:off x="5745843" y="415251"/>
            <a:ext cx="700314" cy="4571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p:nvSpPr>
        <p:spPr>
          <a:xfrm>
            <a:off x="2529948" y="1726768"/>
            <a:ext cx="7132104" cy="616836"/>
          </a:xfrm>
          <a:prstGeom prst="rect">
            <a:avLst/>
          </a:prstGeom>
        </p:spPr>
        <p:txBody>
          <a:bodyPr wrap="square">
            <a:spAutoFit/>
          </a:bodyPr>
          <a:lstStyle/>
          <a:p>
            <a:pPr algn="ctr">
              <a:lnSpc>
                <a:spcPct val="150000"/>
              </a:lnSpc>
            </a:pPr>
            <a:r>
              <a:rPr lang="en-US" sz="1200" dirty="0">
                <a:solidFill>
                  <a:schemeClr val="tx1">
                    <a:lumMod val="75000"/>
                    <a:lumOff val="25000"/>
                  </a:schemeClr>
                </a:solidFill>
                <a:latin typeface="Open Sans" panose="020B0606030504020204" pitchFamily="34" charset="0"/>
              </a:rPr>
              <a:t>Lorem Ipsum is simply dummy text of the printing and typesetting industry. Lorem Ipsum is simply dummy text of the printing and typesetting industry. </a:t>
            </a:r>
          </a:p>
        </p:txBody>
      </p:sp>
    </p:spTree>
    <p:extLst>
      <p:ext uri="{BB962C8B-B14F-4D97-AF65-F5344CB8AC3E}">
        <p14:creationId xmlns:p14="http://schemas.microsoft.com/office/powerpoint/2010/main" val="21148382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038850" y="2071762"/>
            <a:ext cx="2438400" cy="1446550"/>
          </a:xfrm>
          <a:prstGeom prst="rect">
            <a:avLst/>
          </a:prstGeom>
          <a:noFill/>
        </p:spPr>
        <p:txBody>
          <a:bodyPr wrap="square" rtlCol="0">
            <a:spAutoFit/>
          </a:bodyPr>
          <a:lstStyle/>
          <a:p>
            <a:r>
              <a:rPr lang="en-US" sz="8800" b="1">
                <a:solidFill>
                  <a:schemeClr val="bg1">
                    <a:lumMod val="95000"/>
                  </a:schemeClr>
                </a:solidFill>
                <a:latin typeface="+mj-lt"/>
              </a:rPr>
              <a:t>01.</a:t>
            </a:r>
          </a:p>
        </p:txBody>
      </p:sp>
      <p:sp>
        <p:nvSpPr>
          <p:cNvPr id="4" name="TextBox 3"/>
          <p:cNvSpPr txBox="1"/>
          <p:nvPr/>
        </p:nvSpPr>
        <p:spPr>
          <a:xfrm>
            <a:off x="6076950" y="2826500"/>
            <a:ext cx="3164017" cy="584775"/>
          </a:xfrm>
          <a:prstGeom prst="rect">
            <a:avLst/>
          </a:prstGeom>
          <a:noFill/>
        </p:spPr>
        <p:txBody>
          <a:bodyPr wrap="square" rtlCol="0">
            <a:spAutoFit/>
          </a:bodyPr>
          <a:lstStyle/>
          <a:p>
            <a:r>
              <a:rPr lang="en-US" sz="3200" b="1">
                <a:solidFill>
                  <a:schemeClr val="tx1">
                    <a:lumMod val="85000"/>
                    <a:lumOff val="15000"/>
                  </a:schemeClr>
                </a:solidFill>
                <a:latin typeface="+mj-lt"/>
              </a:rPr>
              <a:t>Service One</a:t>
            </a:r>
          </a:p>
        </p:txBody>
      </p:sp>
      <p:sp>
        <p:nvSpPr>
          <p:cNvPr id="5" name="Rectangle 4"/>
          <p:cNvSpPr/>
          <p:nvPr/>
        </p:nvSpPr>
        <p:spPr>
          <a:xfrm>
            <a:off x="6076950" y="3411275"/>
            <a:ext cx="5410200" cy="616836"/>
          </a:xfrm>
          <a:prstGeom prst="rect">
            <a:avLst/>
          </a:prstGeom>
        </p:spPr>
        <p:txBody>
          <a:bodyPr wrap="square">
            <a:spAutoFit/>
          </a:bodyPr>
          <a:lstStyle/>
          <a:p>
            <a:pPr>
              <a:lnSpc>
                <a:spcPct val="150000"/>
              </a:lnSpc>
            </a:pPr>
            <a:r>
              <a:rPr lang="en-US" sz="1200" dirty="0">
                <a:solidFill>
                  <a:schemeClr val="tx1">
                    <a:lumMod val="65000"/>
                    <a:lumOff val="35000"/>
                  </a:schemeClr>
                </a:solidFill>
                <a:latin typeface="Open Sans" panose="020B0606030504020204" pitchFamily="34" charset="0"/>
              </a:rPr>
              <a:t>Lorem Ipsum is simply dummy text of the printing and typesetting industry. </a:t>
            </a:r>
          </a:p>
        </p:txBody>
      </p:sp>
      <p:sp>
        <p:nvSpPr>
          <p:cNvPr id="6" name="TextBox 5"/>
          <p:cNvSpPr txBox="1"/>
          <p:nvPr/>
        </p:nvSpPr>
        <p:spPr>
          <a:xfrm>
            <a:off x="6076950" y="4035638"/>
            <a:ext cx="2438400" cy="1446550"/>
          </a:xfrm>
          <a:prstGeom prst="rect">
            <a:avLst/>
          </a:prstGeom>
          <a:noFill/>
        </p:spPr>
        <p:txBody>
          <a:bodyPr wrap="square" rtlCol="0">
            <a:spAutoFit/>
          </a:bodyPr>
          <a:lstStyle/>
          <a:p>
            <a:r>
              <a:rPr lang="en-US" sz="8800" b="1">
                <a:solidFill>
                  <a:schemeClr val="bg1">
                    <a:lumMod val="95000"/>
                  </a:schemeClr>
                </a:solidFill>
                <a:latin typeface="+mj-lt"/>
              </a:rPr>
              <a:t>02.</a:t>
            </a:r>
          </a:p>
        </p:txBody>
      </p:sp>
      <p:sp>
        <p:nvSpPr>
          <p:cNvPr id="7" name="TextBox 6"/>
          <p:cNvSpPr txBox="1"/>
          <p:nvPr/>
        </p:nvSpPr>
        <p:spPr>
          <a:xfrm>
            <a:off x="6076950" y="4580826"/>
            <a:ext cx="3164017" cy="584775"/>
          </a:xfrm>
          <a:prstGeom prst="rect">
            <a:avLst/>
          </a:prstGeom>
          <a:noFill/>
        </p:spPr>
        <p:txBody>
          <a:bodyPr wrap="square" rtlCol="0">
            <a:spAutoFit/>
          </a:bodyPr>
          <a:lstStyle/>
          <a:p>
            <a:r>
              <a:rPr lang="en-US" sz="3200" b="1">
                <a:solidFill>
                  <a:schemeClr val="tx1">
                    <a:lumMod val="85000"/>
                    <a:lumOff val="15000"/>
                  </a:schemeClr>
                </a:solidFill>
                <a:latin typeface="+mj-lt"/>
              </a:rPr>
              <a:t>Service </a:t>
            </a:r>
            <a:r>
              <a:rPr lang="en-US" sz="3200" b="1">
                <a:solidFill>
                  <a:schemeClr val="accent1"/>
                </a:solidFill>
                <a:latin typeface="+mj-lt"/>
              </a:rPr>
              <a:t>Two</a:t>
            </a:r>
          </a:p>
        </p:txBody>
      </p:sp>
      <p:sp>
        <p:nvSpPr>
          <p:cNvPr id="8" name="Rectangle 7"/>
          <p:cNvSpPr/>
          <p:nvPr/>
        </p:nvSpPr>
        <p:spPr>
          <a:xfrm>
            <a:off x="6076950" y="5165601"/>
            <a:ext cx="5410200" cy="616836"/>
          </a:xfrm>
          <a:prstGeom prst="rect">
            <a:avLst/>
          </a:prstGeom>
        </p:spPr>
        <p:txBody>
          <a:bodyPr wrap="square">
            <a:spAutoFit/>
          </a:bodyPr>
          <a:lstStyle/>
          <a:p>
            <a:pPr>
              <a:lnSpc>
                <a:spcPct val="150000"/>
              </a:lnSpc>
            </a:pPr>
            <a:r>
              <a:rPr lang="en-US" sz="1200" dirty="0">
                <a:solidFill>
                  <a:schemeClr val="tx1">
                    <a:lumMod val="65000"/>
                    <a:lumOff val="35000"/>
                  </a:schemeClr>
                </a:solidFill>
                <a:latin typeface="Open Sans" panose="020B0606030504020204" pitchFamily="34" charset="0"/>
              </a:rPr>
              <a:t>Lorem Ipsum is simply dummy text of the printing and typesetting industry. </a:t>
            </a:r>
          </a:p>
        </p:txBody>
      </p:sp>
      <p:sp>
        <p:nvSpPr>
          <p:cNvPr id="9" name="TextBox 8"/>
          <p:cNvSpPr txBox="1"/>
          <p:nvPr/>
        </p:nvSpPr>
        <p:spPr>
          <a:xfrm>
            <a:off x="6038850" y="928687"/>
            <a:ext cx="4648200" cy="830997"/>
          </a:xfrm>
          <a:prstGeom prst="rect">
            <a:avLst/>
          </a:prstGeom>
          <a:noFill/>
        </p:spPr>
        <p:txBody>
          <a:bodyPr wrap="square" rtlCol="0">
            <a:spAutoFit/>
          </a:bodyPr>
          <a:lstStyle/>
          <a:p>
            <a:r>
              <a:rPr lang="en-US" sz="4800" b="1">
                <a:solidFill>
                  <a:schemeClr val="tx1">
                    <a:lumMod val="85000"/>
                    <a:lumOff val="15000"/>
                  </a:schemeClr>
                </a:solidFill>
                <a:latin typeface="+mj-lt"/>
              </a:rPr>
              <a:t>Service Slides</a:t>
            </a:r>
            <a:endParaRPr lang="en-US" sz="4800" b="1">
              <a:solidFill>
                <a:schemeClr val="accent1"/>
              </a:solidFill>
              <a:latin typeface="+mj-lt"/>
            </a:endParaRPr>
          </a:p>
        </p:txBody>
      </p:sp>
      <p:sp>
        <p:nvSpPr>
          <p:cNvPr id="10" name="Rectangle 9"/>
          <p:cNvSpPr/>
          <p:nvPr/>
        </p:nvSpPr>
        <p:spPr>
          <a:xfrm>
            <a:off x="6164860" y="755556"/>
            <a:ext cx="700314" cy="4571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Placeholder 11">
            <a:extLst>
              <a:ext uri="{FF2B5EF4-FFF2-40B4-BE49-F238E27FC236}">
                <a16:creationId xmlns:a16="http://schemas.microsoft.com/office/drawing/2014/main" id="{52426D78-0989-46BC-9714-43EF29E10BB3}"/>
              </a:ext>
            </a:extLst>
          </p:cNvPr>
          <p:cNvPicPr>
            <a:picLocks noGrp="1" noChangeAspect="1"/>
          </p:cNvPicPr>
          <p:nvPr>
            <p:ph type="pic" sz="quarter" idx="10"/>
          </p:nvPr>
        </p:nvPicPr>
        <p:blipFill>
          <a:blip r:embed="rId2" cstate="email">
            <a:extLst>
              <a:ext uri="{28A0092B-C50C-407E-A947-70E740481C1C}">
                <a14:useLocalDpi xmlns:a14="http://schemas.microsoft.com/office/drawing/2010/main"/>
              </a:ext>
            </a:extLst>
          </a:blip>
          <a:srcRect l="12500" r="12500"/>
          <a:stretch>
            <a:fillRect/>
          </a:stretch>
        </p:blipFill>
        <p:spPr/>
      </p:pic>
    </p:spTree>
    <p:extLst>
      <p:ext uri="{BB962C8B-B14F-4D97-AF65-F5344CB8AC3E}">
        <p14:creationId xmlns:p14="http://schemas.microsoft.com/office/powerpoint/2010/main" val="2109414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 name="Rectangle 51"/>
          <p:cNvSpPr/>
          <p:nvPr/>
        </p:nvSpPr>
        <p:spPr>
          <a:xfrm>
            <a:off x="464457" y="449943"/>
            <a:ext cx="6965043" cy="595085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TextBox 39"/>
          <p:cNvSpPr txBox="1"/>
          <p:nvPr/>
        </p:nvSpPr>
        <p:spPr>
          <a:xfrm>
            <a:off x="1041595" y="1859661"/>
            <a:ext cx="2041783" cy="400110"/>
          </a:xfrm>
          <a:prstGeom prst="rect">
            <a:avLst/>
          </a:prstGeom>
          <a:noFill/>
        </p:spPr>
        <p:txBody>
          <a:bodyPr wrap="square" rtlCol="0">
            <a:spAutoFit/>
          </a:bodyPr>
          <a:lstStyle/>
          <a:p>
            <a:r>
              <a:rPr lang="en-US" sz="2000" b="1">
                <a:solidFill>
                  <a:schemeClr val="tx1">
                    <a:lumMod val="85000"/>
                    <a:lumOff val="15000"/>
                  </a:schemeClr>
                </a:solidFill>
                <a:latin typeface="+mj-lt"/>
              </a:rPr>
              <a:t>Service </a:t>
            </a:r>
            <a:r>
              <a:rPr lang="en-US" sz="2000" b="1">
                <a:solidFill>
                  <a:schemeClr val="accent1"/>
                </a:solidFill>
                <a:latin typeface="+mj-lt"/>
              </a:rPr>
              <a:t>One</a:t>
            </a:r>
          </a:p>
        </p:txBody>
      </p:sp>
      <p:sp>
        <p:nvSpPr>
          <p:cNvPr id="41" name="Rectangle 40"/>
          <p:cNvSpPr/>
          <p:nvPr/>
        </p:nvSpPr>
        <p:spPr>
          <a:xfrm>
            <a:off x="1041596" y="2259771"/>
            <a:ext cx="3013334" cy="1447832"/>
          </a:xfrm>
          <a:prstGeom prst="rect">
            <a:avLst/>
          </a:prstGeom>
        </p:spPr>
        <p:txBody>
          <a:bodyPr wrap="square">
            <a:spAutoFit/>
          </a:bodyPr>
          <a:lstStyle/>
          <a:p>
            <a:pPr>
              <a:lnSpc>
                <a:spcPct val="150000"/>
              </a:lnSpc>
            </a:pPr>
            <a:r>
              <a:rPr lang="en-US" sz="1200" dirty="0">
                <a:solidFill>
                  <a:schemeClr val="tx1">
                    <a:lumMod val="65000"/>
                    <a:lumOff val="35000"/>
                  </a:schemeClr>
                </a:solidFill>
                <a:latin typeface="Open Sans" panose="020B0606030504020204" pitchFamily="34" charset="0"/>
              </a:rPr>
              <a:t>Lorem Ipsum is simply dummy text of the printing and typesetting industry. Lorem Ipsum has been the industry's standard dummy text ever since the 1500s</a:t>
            </a:r>
            <a:endParaRPr lang="en-US" sz="1200" dirty="0">
              <a:solidFill>
                <a:schemeClr val="tx1">
                  <a:lumMod val="65000"/>
                  <a:lumOff val="35000"/>
                </a:schemeClr>
              </a:solidFill>
            </a:endParaRPr>
          </a:p>
        </p:txBody>
      </p:sp>
      <p:sp>
        <p:nvSpPr>
          <p:cNvPr id="42" name="TextBox 41"/>
          <p:cNvSpPr txBox="1"/>
          <p:nvPr/>
        </p:nvSpPr>
        <p:spPr>
          <a:xfrm>
            <a:off x="4200073" y="1859661"/>
            <a:ext cx="2041783" cy="400110"/>
          </a:xfrm>
          <a:prstGeom prst="rect">
            <a:avLst/>
          </a:prstGeom>
          <a:noFill/>
        </p:spPr>
        <p:txBody>
          <a:bodyPr wrap="square" rtlCol="0">
            <a:spAutoFit/>
          </a:bodyPr>
          <a:lstStyle/>
          <a:p>
            <a:r>
              <a:rPr lang="en-US" sz="2000" b="1">
                <a:solidFill>
                  <a:schemeClr val="tx1">
                    <a:lumMod val="85000"/>
                    <a:lumOff val="15000"/>
                  </a:schemeClr>
                </a:solidFill>
                <a:latin typeface="+mj-lt"/>
              </a:rPr>
              <a:t>Service Three</a:t>
            </a:r>
          </a:p>
        </p:txBody>
      </p:sp>
      <p:sp>
        <p:nvSpPr>
          <p:cNvPr id="43" name="Rectangle 42"/>
          <p:cNvSpPr/>
          <p:nvPr/>
        </p:nvSpPr>
        <p:spPr>
          <a:xfrm>
            <a:off x="4200074" y="2259771"/>
            <a:ext cx="3013334" cy="1447832"/>
          </a:xfrm>
          <a:prstGeom prst="rect">
            <a:avLst/>
          </a:prstGeom>
        </p:spPr>
        <p:txBody>
          <a:bodyPr wrap="square">
            <a:spAutoFit/>
          </a:bodyPr>
          <a:lstStyle/>
          <a:p>
            <a:pPr>
              <a:lnSpc>
                <a:spcPct val="150000"/>
              </a:lnSpc>
            </a:pPr>
            <a:r>
              <a:rPr lang="en-US" sz="1200" dirty="0">
                <a:solidFill>
                  <a:schemeClr val="tx1">
                    <a:lumMod val="75000"/>
                    <a:lumOff val="25000"/>
                  </a:schemeClr>
                </a:solidFill>
                <a:latin typeface="Open Sans" panose="020B0606030504020204" pitchFamily="34" charset="0"/>
              </a:rPr>
              <a:t>Lorem Ipsum is simply dummy text of the printing and typesetting industry. Lorem Ipsum has been the industry's standard dummy text ever since the 1500s</a:t>
            </a:r>
            <a:endParaRPr lang="en-US" sz="1200" dirty="0">
              <a:solidFill>
                <a:schemeClr val="tx1">
                  <a:lumMod val="65000"/>
                  <a:lumOff val="35000"/>
                </a:schemeClr>
              </a:solidFill>
            </a:endParaRPr>
          </a:p>
        </p:txBody>
      </p:sp>
      <p:sp>
        <p:nvSpPr>
          <p:cNvPr id="44" name="TextBox 43"/>
          <p:cNvSpPr txBox="1"/>
          <p:nvPr/>
        </p:nvSpPr>
        <p:spPr>
          <a:xfrm>
            <a:off x="1041595" y="4419491"/>
            <a:ext cx="2041783" cy="400110"/>
          </a:xfrm>
          <a:prstGeom prst="rect">
            <a:avLst/>
          </a:prstGeom>
          <a:noFill/>
        </p:spPr>
        <p:txBody>
          <a:bodyPr wrap="square" rtlCol="0">
            <a:spAutoFit/>
          </a:bodyPr>
          <a:lstStyle/>
          <a:p>
            <a:r>
              <a:rPr lang="en-US" sz="2000" b="1">
                <a:solidFill>
                  <a:schemeClr val="tx1">
                    <a:lumMod val="85000"/>
                    <a:lumOff val="15000"/>
                  </a:schemeClr>
                </a:solidFill>
                <a:latin typeface="+mj-lt"/>
              </a:rPr>
              <a:t>Service Two</a:t>
            </a:r>
          </a:p>
        </p:txBody>
      </p:sp>
      <p:sp>
        <p:nvSpPr>
          <p:cNvPr id="45" name="Rectangle 44"/>
          <p:cNvSpPr/>
          <p:nvPr/>
        </p:nvSpPr>
        <p:spPr>
          <a:xfrm>
            <a:off x="1041596" y="4819601"/>
            <a:ext cx="3013334" cy="1447832"/>
          </a:xfrm>
          <a:prstGeom prst="rect">
            <a:avLst/>
          </a:prstGeom>
        </p:spPr>
        <p:txBody>
          <a:bodyPr wrap="square">
            <a:spAutoFit/>
          </a:bodyPr>
          <a:lstStyle/>
          <a:p>
            <a:pPr>
              <a:lnSpc>
                <a:spcPct val="150000"/>
              </a:lnSpc>
            </a:pPr>
            <a:r>
              <a:rPr lang="en-US" sz="1200" dirty="0">
                <a:solidFill>
                  <a:schemeClr val="tx1">
                    <a:lumMod val="75000"/>
                    <a:lumOff val="25000"/>
                  </a:schemeClr>
                </a:solidFill>
                <a:latin typeface="Open Sans" panose="020B0606030504020204" pitchFamily="34" charset="0"/>
              </a:rPr>
              <a:t>Lorem Ipsum is simply dummy text of the printing and typesetting industry. Lorem Ipsum has been the industry's standard dummy text ever since the 1500s</a:t>
            </a:r>
            <a:endParaRPr lang="en-US" sz="1200" dirty="0">
              <a:solidFill>
                <a:schemeClr val="tx1">
                  <a:lumMod val="65000"/>
                  <a:lumOff val="35000"/>
                </a:schemeClr>
              </a:solidFill>
            </a:endParaRPr>
          </a:p>
        </p:txBody>
      </p:sp>
      <p:sp>
        <p:nvSpPr>
          <p:cNvPr id="46" name="TextBox 45"/>
          <p:cNvSpPr txBox="1"/>
          <p:nvPr/>
        </p:nvSpPr>
        <p:spPr>
          <a:xfrm>
            <a:off x="4200073" y="4419491"/>
            <a:ext cx="2041783" cy="400110"/>
          </a:xfrm>
          <a:prstGeom prst="rect">
            <a:avLst/>
          </a:prstGeom>
          <a:noFill/>
        </p:spPr>
        <p:txBody>
          <a:bodyPr wrap="square" rtlCol="0">
            <a:spAutoFit/>
          </a:bodyPr>
          <a:lstStyle/>
          <a:p>
            <a:r>
              <a:rPr lang="en-US" sz="2000" b="1">
                <a:solidFill>
                  <a:schemeClr val="tx1">
                    <a:lumMod val="85000"/>
                    <a:lumOff val="15000"/>
                  </a:schemeClr>
                </a:solidFill>
                <a:latin typeface="+mj-lt"/>
              </a:rPr>
              <a:t>Service Four</a:t>
            </a:r>
          </a:p>
        </p:txBody>
      </p:sp>
      <p:sp>
        <p:nvSpPr>
          <p:cNvPr id="47" name="Rectangle 46"/>
          <p:cNvSpPr/>
          <p:nvPr/>
        </p:nvSpPr>
        <p:spPr>
          <a:xfrm>
            <a:off x="4200074" y="4819601"/>
            <a:ext cx="3013334" cy="1447832"/>
          </a:xfrm>
          <a:prstGeom prst="rect">
            <a:avLst/>
          </a:prstGeom>
        </p:spPr>
        <p:txBody>
          <a:bodyPr wrap="square">
            <a:spAutoFit/>
          </a:bodyPr>
          <a:lstStyle/>
          <a:p>
            <a:pPr>
              <a:lnSpc>
                <a:spcPct val="150000"/>
              </a:lnSpc>
            </a:pPr>
            <a:r>
              <a:rPr lang="en-US" sz="1200" dirty="0">
                <a:solidFill>
                  <a:schemeClr val="tx1">
                    <a:lumMod val="75000"/>
                    <a:lumOff val="25000"/>
                  </a:schemeClr>
                </a:solidFill>
                <a:latin typeface="Open Sans" panose="020B0606030504020204" pitchFamily="34" charset="0"/>
              </a:rPr>
              <a:t>Lorem Ipsum is simply dummy text of the printing and typesetting industry. Lorem Ipsum has been the industry's standard dummy text ever since the 1500s</a:t>
            </a:r>
            <a:endParaRPr lang="en-US" sz="1200" dirty="0">
              <a:solidFill>
                <a:schemeClr val="tx1">
                  <a:lumMod val="65000"/>
                  <a:lumOff val="35000"/>
                </a:schemeClr>
              </a:solidFill>
            </a:endParaRPr>
          </a:p>
        </p:txBody>
      </p:sp>
      <p:sp>
        <p:nvSpPr>
          <p:cNvPr id="48" name="Shape 2553"/>
          <p:cNvSpPr/>
          <p:nvPr/>
        </p:nvSpPr>
        <p:spPr>
          <a:xfrm>
            <a:off x="1128680" y="3795177"/>
            <a:ext cx="489320" cy="444837"/>
          </a:xfrm>
          <a:custGeom>
            <a:avLst/>
            <a:gdLst/>
            <a:ahLst/>
            <a:cxnLst>
              <a:cxn ang="0">
                <a:pos x="wd2" y="hd2"/>
              </a:cxn>
              <a:cxn ang="5400000">
                <a:pos x="wd2" y="hd2"/>
              </a:cxn>
              <a:cxn ang="10800000">
                <a:pos x="wd2" y="hd2"/>
              </a:cxn>
              <a:cxn ang="16200000">
                <a:pos x="wd2" y="hd2"/>
              </a:cxn>
            </a:cxnLst>
            <a:rect l="0" t="0" r="r" b="b"/>
            <a:pathLst>
              <a:path w="21600" h="21600" extrusionOk="0">
                <a:moveTo>
                  <a:pt x="15709" y="8100"/>
                </a:moveTo>
                <a:cubicBezTo>
                  <a:pt x="14896" y="8100"/>
                  <a:pt x="14236" y="8826"/>
                  <a:pt x="14236" y="9720"/>
                </a:cubicBezTo>
                <a:cubicBezTo>
                  <a:pt x="14236" y="10615"/>
                  <a:pt x="14896" y="11340"/>
                  <a:pt x="15709" y="11340"/>
                </a:cubicBezTo>
                <a:cubicBezTo>
                  <a:pt x="16522" y="11340"/>
                  <a:pt x="17182" y="10615"/>
                  <a:pt x="17182" y="9720"/>
                </a:cubicBezTo>
                <a:cubicBezTo>
                  <a:pt x="17182" y="8826"/>
                  <a:pt x="16522" y="8100"/>
                  <a:pt x="15709" y="8100"/>
                </a:cubicBezTo>
                <a:moveTo>
                  <a:pt x="10800" y="18360"/>
                </a:moveTo>
                <a:cubicBezTo>
                  <a:pt x="9864" y="18360"/>
                  <a:pt x="8922" y="18237"/>
                  <a:pt x="7998" y="17995"/>
                </a:cubicBezTo>
                <a:cubicBezTo>
                  <a:pt x="7923" y="17975"/>
                  <a:pt x="7846" y="17965"/>
                  <a:pt x="7770" y="17965"/>
                </a:cubicBezTo>
                <a:cubicBezTo>
                  <a:pt x="7646" y="17965"/>
                  <a:pt x="7522" y="17991"/>
                  <a:pt x="7406" y="18043"/>
                </a:cubicBezTo>
                <a:lnTo>
                  <a:pt x="3352" y="19826"/>
                </a:lnTo>
                <a:lnTo>
                  <a:pt x="4013" y="16735"/>
                </a:lnTo>
                <a:cubicBezTo>
                  <a:pt x="4098" y="16339"/>
                  <a:pt x="3972" y="15924"/>
                  <a:pt x="3689" y="15662"/>
                </a:cubicBezTo>
                <a:cubicBezTo>
                  <a:pt x="1944" y="14045"/>
                  <a:pt x="982" y="11934"/>
                  <a:pt x="982" y="9720"/>
                </a:cubicBezTo>
                <a:cubicBezTo>
                  <a:pt x="982" y="4956"/>
                  <a:pt x="5387" y="1080"/>
                  <a:pt x="10800" y="1080"/>
                </a:cubicBezTo>
                <a:cubicBezTo>
                  <a:pt x="16214" y="1080"/>
                  <a:pt x="20618" y="4956"/>
                  <a:pt x="20618" y="9720"/>
                </a:cubicBezTo>
                <a:cubicBezTo>
                  <a:pt x="20618" y="14484"/>
                  <a:pt x="16214" y="18360"/>
                  <a:pt x="10800" y="18360"/>
                </a:cubicBezTo>
                <a:moveTo>
                  <a:pt x="10800" y="0"/>
                </a:moveTo>
                <a:cubicBezTo>
                  <a:pt x="4835" y="0"/>
                  <a:pt x="0" y="4352"/>
                  <a:pt x="0" y="9720"/>
                </a:cubicBezTo>
                <a:cubicBezTo>
                  <a:pt x="0" y="12353"/>
                  <a:pt x="1168" y="14738"/>
                  <a:pt x="3057" y="16488"/>
                </a:cubicBezTo>
                <a:lnTo>
                  <a:pt x="1964" y="21600"/>
                </a:lnTo>
                <a:lnTo>
                  <a:pt x="7770" y="19046"/>
                </a:lnTo>
                <a:cubicBezTo>
                  <a:pt x="8732" y="19298"/>
                  <a:pt x="9747" y="19440"/>
                  <a:pt x="10800" y="19440"/>
                </a:cubicBezTo>
                <a:cubicBezTo>
                  <a:pt x="16765" y="19440"/>
                  <a:pt x="21600" y="15089"/>
                  <a:pt x="21600" y="9720"/>
                </a:cubicBezTo>
                <a:cubicBezTo>
                  <a:pt x="21600" y="4352"/>
                  <a:pt x="16765" y="0"/>
                  <a:pt x="10800" y="0"/>
                </a:cubicBezTo>
                <a:moveTo>
                  <a:pt x="10800" y="8100"/>
                </a:moveTo>
                <a:cubicBezTo>
                  <a:pt x="9987" y="8100"/>
                  <a:pt x="9327" y="8826"/>
                  <a:pt x="9327" y="9720"/>
                </a:cubicBezTo>
                <a:cubicBezTo>
                  <a:pt x="9327" y="10615"/>
                  <a:pt x="9987" y="11340"/>
                  <a:pt x="10800" y="11340"/>
                </a:cubicBezTo>
                <a:cubicBezTo>
                  <a:pt x="11613" y="11340"/>
                  <a:pt x="12273" y="10615"/>
                  <a:pt x="12273" y="9720"/>
                </a:cubicBezTo>
                <a:cubicBezTo>
                  <a:pt x="12273" y="8826"/>
                  <a:pt x="11613" y="8100"/>
                  <a:pt x="10800" y="8100"/>
                </a:cubicBezTo>
                <a:moveTo>
                  <a:pt x="5891" y="8100"/>
                </a:moveTo>
                <a:cubicBezTo>
                  <a:pt x="5078" y="8100"/>
                  <a:pt x="4418" y="8826"/>
                  <a:pt x="4418" y="9720"/>
                </a:cubicBezTo>
                <a:cubicBezTo>
                  <a:pt x="4418" y="10615"/>
                  <a:pt x="5078" y="11340"/>
                  <a:pt x="5891" y="11340"/>
                </a:cubicBezTo>
                <a:cubicBezTo>
                  <a:pt x="6704" y="11340"/>
                  <a:pt x="7364" y="10615"/>
                  <a:pt x="7364" y="9720"/>
                </a:cubicBezTo>
                <a:cubicBezTo>
                  <a:pt x="7364" y="8826"/>
                  <a:pt x="6704" y="8100"/>
                  <a:pt x="5891" y="8100"/>
                </a:cubicBezTo>
              </a:path>
            </a:pathLst>
          </a:custGeom>
          <a:solidFill>
            <a:schemeClr val="tx1"/>
          </a:solidFill>
          <a:ln w="12700">
            <a:miter lim="400000"/>
          </a:ln>
        </p:spPr>
        <p:txBody>
          <a:bodyPr lIns="38090" tIns="38090" rIns="38090" bIns="38090" anchor="ctr"/>
          <a:lstStyle/>
          <a:p>
            <a:pPr defTabSz="457063">
              <a:defRPr sz="3000" cap="none">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999"/>
          </a:p>
        </p:txBody>
      </p:sp>
      <p:sp>
        <p:nvSpPr>
          <p:cNvPr id="49" name="Shape 2587"/>
          <p:cNvSpPr/>
          <p:nvPr/>
        </p:nvSpPr>
        <p:spPr>
          <a:xfrm>
            <a:off x="1128680" y="1101366"/>
            <a:ext cx="489320" cy="489320"/>
          </a:xfrm>
          <a:custGeom>
            <a:avLst/>
            <a:gdLst/>
            <a:ahLst/>
            <a:cxnLst>
              <a:cxn ang="0">
                <a:pos x="wd2" y="hd2"/>
              </a:cxn>
              <a:cxn ang="5400000">
                <a:pos x="wd2" y="hd2"/>
              </a:cxn>
              <a:cxn ang="10800000">
                <a:pos x="wd2" y="hd2"/>
              </a:cxn>
              <a:cxn ang="16200000">
                <a:pos x="wd2" y="hd2"/>
              </a:cxn>
            </a:cxnLst>
            <a:rect l="0" t="0" r="r" b="b"/>
            <a:pathLst>
              <a:path w="21600" h="21600" extrusionOk="0">
                <a:moveTo>
                  <a:pt x="12281" y="19846"/>
                </a:moveTo>
                <a:lnTo>
                  <a:pt x="9413" y="12882"/>
                </a:lnTo>
                <a:lnTo>
                  <a:pt x="19655" y="2640"/>
                </a:lnTo>
                <a:cubicBezTo>
                  <a:pt x="19655" y="2640"/>
                  <a:pt x="12281" y="19846"/>
                  <a:pt x="12281" y="19846"/>
                </a:cubicBezTo>
                <a:close/>
                <a:moveTo>
                  <a:pt x="1755" y="9320"/>
                </a:moveTo>
                <a:lnTo>
                  <a:pt x="18960" y="1945"/>
                </a:lnTo>
                <a:lnTo>
                  <a:pt x="8719" y="12187"/>
                </a:lnTo>
                <a:cubicBezTo>
                  <a:pt x="8719" y="12187"/>
                  <a:pt x="1755" y="9320"/>
                  <a:pt x="1755" y="9320"/>
                </a:cubicBezTo>
                <a:close/>
                <a:moveTo>
                  <a:pt x="21600" y="491"/>
                </a:moveTo>
                <a:cubicBezTo>
                  <a:pt x="21600" y="220"/>
                  <a:pt x="21380" y="0"/>
                  <a:pt x="21109" y="0"/>
                </a:cubicBezTo>
                <a:cubicBezTo>
                  <a:pt x="21034" y="0"/>
                  <a:pt x="20964" y="20"/>
                  <a:pt x="20900" y="52"/>
                </a:cubicBezTo>
                <a:lnTo>
                  <a:pt x="20898" y="48"/>
                </a:lnTo>
                <a:lnTo>
                  <a:pt x="302" y="8875"/>
                </a:lnTo>
                <a:cubicBezTo>
                  <a:pt x="301" y="8875"/>
                  <a:pt x="299" y="8876"/>
                  <a:pt x="297" y="8877"/>
                </a:cubicBezTo>
                <a:lnTo>
                  <a:pt x="280" y="8885"/>
                </a:lnTo>
                <a:lnTo>
                  <a:pt x="281" y="8887"/>
                </a:lnTo>
                <a:cubicBezTo>
                  <a:pt x="116" y="8967"/>
                  <a:pt x="0" y="9132"/>
                  <a:pt x="0" y="9327"/>
                </a:cubicBezTo>
                <a:cubicBezTo>
                  <a:pt x="0" y="9550"/>
                  <a:pt x="151" y="9731"/>
                  <a:pt x="355" y="9791"/>
                </a:cubicBezTo>
                <a:lnTo>
                  <a:pt x="353" y="9799"/>
                </a:lnTo>
                <a:lnTo>
                  <a:pt x="8462" y="13138"/>
                </a:lnTo>
                <a:lnTo>
                  <a:pt x="11801" y="21248"/>
                </a:lnTo>
                <a:lnTo>
                  <a:pt x="11809" y="21245"/>
                </a:lnTo>
                <a:cubicBezTo>
                  <a:pt x="11869" y="21449"/>
                  <a:pt x="12050" y="21600"/>
                  <a:pt x="12273" y="21600"/>
                </a:cubicBezTo>
                <a:cubicBezTo>
                  <a:pt x="12468" y="21600"/>
                  <a:pt x="12634" y="21484"/>
                  <a:pt x="12713" y="21319"/>
                </a:cubicBezTo>
                <a:lnTo>
                  <a:pt x="12716" y="21320"/>
                </a:lnTo>
                <a:lnTo>
                  <a:pt x="12723" y="21303"/>
                </a:lnTo>
                <a:cubicBezTo>
                  <a:pt x="12724" y="21301"/>
                  <a:pt x="12725" y="21300"/>
                  <a:pt x="12725" y="21298"/>
                </a:cubicBezTo>
                <a:lnTo>
                  <a:pt x="21553" y="702"/>
                </a:lnTo>
                <a:lnTo>
                  <a:pt x="21547" y="699"/>
                </a:lnTo>
                <a:cubicBezTo>
                  <a:pt x="21578" y="636"/>
                  <a:pt x="21600" y="567"/>
                  <a:pt x="21600" y="491"/>
                </a:cubicBezTo>
                <a:moveTo>
                  <a:pt x="7855" y="16200"/>
                </a:moveTo>
                <a:cubicBezTo>
                  <a:pt x="7719" y="16200"/>
                  <a:pt x="7596" y="16255"/>
                  <a:pt x="7507" y="16344"/>
                </a:cubicBezTo>
                <a:lnTo>
                  <a:pt x="6035" y="17817"/>
                </a:lnTo>
                <a:cubicBezTo>
                  <a:pt x="5946" y="17905"/>
                  <a:pt x="5891" y="18029"/>
                  <a:pt x="5891" y="18164"/>
                </a:cubicBezTo>
                <a:cubicBezTo>
                  <a:pt x="5891" y="18435"/>
                  <a:pt x="6111" y="18655"/>
                  <a:pt x="6382" y="18655"/>
                </a:cubicBezTo>
                <a:cubicBezTo>
                  <a:pt x="6517" y="18655"/>
                  <a:pt x="6640" y="18600"/>
                  <a:pt x="6729" y="18511"/>
                </a:cubicBezTo>
                <a:lnTo>
                  <a:pt x="8202" y="17038"/>
                </a:lnTo>
                <a:cubicBezTo>
                  <a:pt x="8291" y="16950"/>
                  <a:pt x="8345" y="16827"/>
                  <a:pt x="8345" y="16691"/>
                </a:cubicBezTo>
                <a:cubicBezTo>
                  <a:pt x="8345" y="16420"/>
                  <a:pt x="8126" y="16200"/>
                  <a:pt x="7855" y="16200"/>
                </a:cubicBezTo>
                <a:moveTo>
                  <a:pt x="7855" y="14237"/>
                </a:moveTo>
                <a:cubicBezTo>
                  <a:pt x="7855" y="13966"/>
                  <a:pt x="7635" y="13745"/>
                  <a:pt x="7364" y="13745"/>
                </a:cubicBezTo>
                <a:cubicBezTo>
                  <a:pt x="7228" y="13745"/>
                  <a:pt x="7105" y="13801"/>
                  <a:pt x="7017" y="13889"/>
                </a:cubicBezTo>
                <a:lnTo>
                  <a:pt x="2107" y="18798"/>
                </a:lnTo>
                <a:cubicBezTo>
                  <a:pt x="2019" y="18888"/>
                  <a:pt x="1964" y="19011"/>
                  <a:pt x="1964" y="19145"/>
                </a:cubicBezTo>
                <a:cubicBezTo>
                  <a:pt x="1964" y="19417"/>
                  <a:pt x="2184" y="19636"/>
                  <a:pt x="2455" y="19636"/>
                </a:cubicBezTo>
                <a:cubicBezTo>
                  <a:pt x="2590" y="19636"/>
                  <a:pt x="2713" y="19582"/>
                  <a:pt x="2802" y="19493"/>
                </a:cubicBezTo>
                <a:lnTo>
                  <a:pt x="7711" y="14583"/>
                </a:lnTo>
                <a:cubicBezTo>
                  <a:pt x="7800" y="14495"/>
                  <a:pt x="7855" y="14372"/>
                  <a:pt x="7855" y="14237"/>
                </a:cubicBezTo>
                <a:moveTo>
                  <a:pt x="4765" y="14583"/>
                </a:moveTo>
                <a:lnTo>
                  <a:pt x="5256" y="14093"/>
                </a:lnTo>
                <a:cubicBezTo>
                  <a:pt x="5345" y="14004"/>
                  <a:pt x="5400" y="13881"/>
                  <a:pt x="5400" y="13745"/>
                </a:cubicBezTo>
                <a:cubicBezTo>
                  <a:pt x="5400" y="13475"/>
                  <a:pt x="5180" y="13255"/>
                  <a:pt x="4909" y="13255"/>
                </a:cubicBezTo>
                <a:cubicBezTo>
                  <a:pt x="4774" y="13255"/>
                  <a:pt x="4651" y="13310"/>
                  <a:pt x="4562" y="13398"/>
                </a:cubicBezTo>
                <a:lnTo>
                  <a:pt x="4071" y="13889"/>
                </a:lnTo>
                <a:cubicBezTo>
                  <a:pt x="3982" y="13979"/>
                  <a:pt x="3927" y="14101"/>
                  <a:pt x="3927" y="14237"/>
                </a:cubicBezTo>
                <a:cubicBezTo>
                  <a:pt x="3927" y="14507"/>
                  <a:pt x="4147" y="14727"/>
                  <a:pt x="4418" y="14727"/>
                </a:cubicBezTo>
                <a:cubicBezTo>
                  <a:pt x="4554" y="14727"/>
                  <a:pt x="4676" y="14673"/>
                  <a:pt x="4765" y="14583"/>
                </a:cubicBezTo>
              </a:path>
            </a:pathLst>
          </a:custGeom>
          <a:solidFill>
            <a:schemeClr val="tx1"/>
          </a:solidFill>
          <a:ln w="12700">
            <a:miter lim="400000"/>
          </a:ln>
        </p:spPr>
        <p:txBody>
          <a:bodyPr lIns="38090" tIns="38090" rIns="38090" bIns="38090" anchor="ctr"/>
          <a:lstStyle/>
          <a:p>
            <a:pPr defTabSz="457063">
              <a:defRPr sz="3000" cap="none">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999"/>
          </a:p>
        </p:txBody>
      </p:sp>
      <p:sp>
        <p:nvSpPr>
          <p:cNvPr id="50" name="Shape 2618"/>
          <p:cNvSpPr/>
          <p:nvPr/>
        </p:nvSpPr>
        <p:spPr>
          <a:xfrm>
            <a:off x="4330108" y="1103734"/>
            <a:ext cx="489274" cy="489344"/>
          </a:xfrm>
          <a:custGeom>
            <a:avLst/>
            <a:gdLst/>
            <a:ahLst/>
            <a:cxnLst>
              <a:cxn ang="0">
                <a:pos x="wd2" y="hd2"/>
              </a:cxn>
              <a:cxn ang="5400000">
                <a:pos x="wd2" y="hd2"/>
              </a:cxn>
              <a:cxn ang="10800000">
                <a:pos x="wd2" y="hd2"/>
              </a:cxn>
              <a:cxn ang="16200000">
                <a:pos x="wd2" y="hd2"/>
              </a:cxn>
            </a:cxnLst>
            <a:rect l="0" t="0" r="r" b="b"/>
            <a:pathLst>
              <a:path w="21278" h="21600" extrusionOk="0">
                <a:moveTo>
                  <a:pt x="2560" y="18308"/>
                </a:moveTo>
                <a:cubicBezTo>
                  <a:pt x="2472" y="18397"/>
                  <a:pt x="2418" y="18520"/>
                  <a:pt x="2418" y="18655"/>
                </a:cubicBezTo>
                <a:cubicBezTo>
                  <a:pt x="2418" y="18926"/>
                  <a:pt x="2635" y="19146"/>
                  <a:pt x="2902" y="19146"/>
                </a:cubicBezTo>
                <a:cubicBezTo>
                  <a:pt x="3169" y="19146"/>
                  <a:pt x="3385" y="18926"/>
                  <a:pt x="3385" y="18655"/>
                </a:cubicBezTo>
                <a:cubicBezTo>
                  <a:pt x="3385" y="18384"/>
                  <a:pt x="3169" y="18164"/>
                  <a:pt x="2902" y="18164"/>
                </a:cubicBezTo>
                <a:cubicBezTo>
                  <a:pt x="2768" y="18164"/>
                  <a:pt x="2647" y="18219"/>
                  <a:pt x="2560" y="18308"/>
                </a:cubicBezTo>
                <a:moveTo>
                  <a:pt x="20499" y="4279"/>
                </a:moveTo>
                <a:lnTo>
                  <a:pt x="20091" y="4692"/>
                </a:lnTo>
                <a:lnTo>
                  <a:pt x="20088" y="4688"/>
                </a:lnTo>
                <a:lnTo>
                  <a:pt x="17670" y="7143"/>
                </a:lnTo>
                <a:lnTo>
                  <a:pt x="17664" y="7137"/>
                </a:lnTo>
                <a:cubicBezTo>
                  <a:pt x="17227" y="7580"/>
                  <a:pt x="16624" y="7853"/>
                  <a:pt x="15958" y="7853"/>
                </a:cubicBezTo>
                <a:cubicBezTo>
                  <a:pt x="14624" y="7853"/>
                  <a:pt x="13543" y="6755"/>
                  <a:pt x="13543" y="5401"/>
                </a:cubicBezTo>
                <a:cubicBezTo>
                  <a:pt x="13543" y="4725"/>
                  <a:pt x="13813" y="4113"/>
                  <a:pt x="14248" y="3670"/>
                </a:cubicBezTo>
                <a:lnTo>
                  <a:pt x="13563" y="2975"/>
                </a:lnTo>
                <a:cubicBezTo>
                  <a:pt x="12951" y="3596"/>
                  <a:pt x="12571" y="4452"/>
                  <a:pt x="12571" y="5401"/>
                </a:cubicBezTo>
                <a:cubicBezTo>
                  <a:pt x="12571" y="7300"/>
                  <a:pt x="14087" y="8840"/>
                  <a:pt x="15958" y="8840"/>
                </a:cubicBezTo>
                <a:cubicBezTo>
                  <a:pt x="16893" y="8840"/>
                  <a:pt x="17737" y="8454"/>
                  <a:pt x="18348" y="7832"/>
                </a:cubicBezTo>
                <a:lnTo>
                  <a:pt x="18353" y="7837"/>
                </a:lnTo>
                <a:lnTo>
                  <a:pt x="20152" y="6011"/>
                </a:lnTo>
                <a:cubicBezTo>
                  <a:pt x="20516" y="7368"/>
                  <a:pt x="20343" y="8670"/>
                  <a:pt x="19540" y="9505"/>
                </a:cubicBezTo>
                <a:lnTo>
                  <a:pt x="16947" y="12198"/>
                </a:lnTo>
                <a:cubicBezTo>
                  <a:pt x="16605" y="12553"/>
                  <a:pt x="16104" y="12766"/>
                  <a:pt x="15610" y="12766"/>
                </a:cubicBezTo>
                <a:cubicBezTo>
                  <a:pt x="15590" y="12765"/>
                  <a:pt x="13953" y="12652"/>
                  <a:pt x="12318" y="11611"/>
                </a:cubicBezTo>
                <a:lnTo>
                  <a:pt x="12314" y="11620"/>
                </a:lnTo>
                <a:cubicBezTo>
                  <a:pt x="12239" y="11572"/>
                  <a:pt x="12155" y="11537"/>
                  <a:pt x="12060" y="11537"/>
                </a:cubicBezTo>
                <a:cubicBezTo>
                  <a:pt x="11897" y="11537"/>
                  <a:pt x="11759" y="11625"/>
                  <a:pt x="11671" y="11753"/>
                </a:cubicBezTo>
                <a:lnTo>
                  <a:pt x="11654" y="11742"/>
                </a:lnTo>
                <a:lnTo>
                  <a:pt x="4270" y="20043"/>
                </a:lnTo>
                <a:cubicBezTo>
                  <a:pt x="3919" y="20399"/>
                  <a:pt x="3436" y="20618"/>
                  <a:pt x="2902" y="20618"/>
                </a:cubicBezTo>
                <a:cubicBezTo>
                  <a:pt x="1833" y="20618"/>
                  <a:pt x="967" y="19740"/>
                  <a:pt x="967" y="18655"/>
                </a:cubicBezTo>
                <a:cubicBezTo>
                  <a:pt x="967" y="18113"/>
                  <a:pt x="1184" y="17622"/>
                  <a:pt x="1534" y="17267"/>
                </a:cubicBezTo>
                <a:lnTo>
                  <a:pt x="9684" y="9801"/>
                </a:lnTo>
                <a:lnTo>
                  <a:pt x="9671" y="9786"/>
                </a:lnTo>
                <a:cubicBezTo>
                  <a:pt x="9796" y="9698"/>
                  <a:pt x="9884" y="9557"/>
                  <a:pt x="9884" y="9389"/>
                </a:cubicBezTo>
                <a:cubicBezTo>
                  <a:pt x="9884" y="9283"/>
                  <a:pt x="9844" y="9190"/>
                  <a:pt x="9787" y="9110"/>
                </a:cubicBezTo>
                <a:lnTo>
                  <a:pt x="9790" y="9107"/>
                </a:lnTo>
                <a:cubicBezTo>
                  <a:pt x="8390" y="7219"/>
                  <a:pt x="8340" y="5816"/>
                  <a:pt x="9546" y="4488"/>
                </a:cubicBezTo>
                <a:lnTo>
                  <a:pt x="12130" y="1805"/>
                </a:lnTo>
                <a:cubicBezTo>
                  <a:pt x="12785" y="1125"/>
                  <a:pt x="13641" y="982"/>
                  <a:pt x="14244" y="982"/>
                </a:cubicBezTo>
                <a:lnTo>
                  <a:pt x="14246" y="982"/>
                </a:lnTo>
                <a:cubicBezTo>
                  <a:pt x="14611" y="982"/>
                  <a:pt x="14988" y="1037"/>
                  <a:pt x="15366" y="1136"/>
                </a:cubicBezTo>
                <a:lnTo>
                  <a:pt x="13559" y="2970"/>
                </a:lnTo>
                <a:lnTo>
                  <a:pt x="14243" y="3664"/>
                </a:lnTo>
                <a:lnTo>
                  <a:pt x="16661" y="1210"/>
                </a:lnTo>
                <a:lnTo>
                  <a:pt x="16657" y="1206"/>
                </a:lnTo>
                <a:lnTo>
                  <a:pt x="17082" y="775"/>
                </a:lnTo>
                <a:cubicBezTo>
                  <a:pt x="16139" y="269"/>
                  <a:pt x="15160" y="0"/>
                  <a:pt x="14246" y="0"/>
                </a:cubicBezTo>
                <a:lnTo>
                  <a:pt x="14244" y="0"/>
                </a:lnTo>
                <a:cubicBezTo>
                  <a:pt x="13167" y="0"/>
                  <a:pt x="12182" y="361"/>
                  <a:pt x="11460" y="1111"/>
                </a:cubicBezTo>
                <a:lnTo>
                  <a:pt x="8867" y="3804"/>
                </a:lnTo>
                <a:cubicBezTo>
                  <a:pt x="7163" y="5672"/>
                  <a:pt x="7613" y="7584"/>
                  <a:pt x="8769" y="9315"/>
                </a:cubicBezTo>
                <a:lnTo>
                  <a:pt x="850" y="16572"/>
                </a:lnTo>
                <a:cubicBezTo>
                  <a:pt x="325" y="17106"/>
                  <a:pt x="0" y="17842"/>
                  <a:pt x="0" y="18655"/>
                </a:cubicBezTo>
                <a:cubicBezTo>
                  <a:pt x="0" y="20282"/>
                  <a:pt x="1299" y="21600"/>
                  <a:pt x="2902" y="21600"/>
                </a:cubicBezTo>
                <a:cubicBezTo>
                  <a:pt x="3703" y="21600"/>
                  <a:pt x="4429" y="21271"/>
                  <a:pt x="4954" y="20738"/>
                </a:cubicBezTo>
                <a:lnTo>
                  <a:pt x="12160" y="12652"/>
                </a:lnTo>
                <a:cubicBezTo>
                  <a:pt x="13800" y="13590"/>
                  <a:pt x="15363" y="13747"/>
                  <a:pt x="15606" y="13747"/>
                </a:cubicBezTo>
                <a:cubicBezTo>
                  <a:pt x="16313" y="13747"/>
                  <a:pt x="17067" y="13463"/>
                  <a:pt x="17617" y="12892"/>
                </a:cubicBezTo>
                <a:lnTo>
                  <a:pt x="20209" y="10198"/>
                </a:lnTo>
                <a:cubicBezTo>
                  <a:pt x="21560" y="8795"/>
                  <a:pt x="21600" y="6433"/>
                  <a:pt x="20499" y="4279"/>
                </a:cubicBezTo>
              </a:path>
            </a:pathLst>
          </a:custGeom>
          <a:solidFill>
            <a:schemeClr val="tx1"/>
          </a:solidFill>
          <a:ln w="12700">
            <a:miter lim="400000"/>
          </a:ln>
        </p:spPr>
        <p:txBody>
          <a:bodyPr lIns="38090" tIns="38090" rIns="38090" bIns="38090" anchor="ctr"/>
          <a:lstStyle/>
          <a:p>
            <a:pPr defTabSz="457063">
              <a:defRPr sz="3000" cap="none">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999"/>
          </a:p>
        </p:txBody>
      </p:sp>
      <p:sp>
        <p:nvSpPr>
          <p:cNvPr id="51" name="Shape 2629"/>
          <p:cNvSpPr/>
          <p:nvPr/>
        </p:nvSpPr>
        <p:spPr>
          <a:xfrm>
            <a:off x="4284464" y="3772935"/>
            <a:ext cx="489457" cy="489320"/>
          </a:xfrm>
          <a:custGeom>
            <a:avLst/>
            <a:gdLst/>
            <a:ahLst/>
            <a:cxnLst>
              <a:cxn ang="0">
                <a:pos x="wd2" y="hd2"/>
              </a:cxn>
              <a:cxn ang="5400000">
                <a:pos x="wd2" y="hd2"/>
              </a:cxn>
              <a:cxn ang="10800000">
                <a:pos x="wd2" y="hd2"/>
              </a:cxn>
              <a:cxn ang="16200000">
                <a:pos x="wd2" y="hd2"/>
              </a:cxn>
            </a:cxnLst>
            <a:rect l="0" t="0" r="r" b="b"/>
            <a:pathLst>
              <a:path w="21600" h="21600" extrusionOk="0">
                <a:moveTo>
                  <a:pt x="16441" y="20618"/>
                </a:moveTo>
                <a:cubicBezTo>
                  <a:pt x="15826" y="20618"/>
                  <a:pt x="15226" y="20482"/>
                  <a:pt x="14660" y="20214"/>
                </a:cubicBezTo>
                <a:cubicBezTo>
                  <a:pt x="14607" y="20189"/>
                  <a:pt x="14552" y="20170"/>
                  <a:pt x="14497" y="20155"/>
                </a:cubicBezTo>
                <a:cubicBezTo>
                  <a:pt x="8918" y="17308"/>
                  <a:pt x="4295" y="12685"/>
                  <a:pt x="1448" y="7105"/>
                </a:cubicBezTo>
                <a:cubicBezTo>
                  <a:pt x="1432" y="7048"/>
                  <a:pt x="1412" y="6991"/>
                  <a:pt x="1386" y="6936"/>
                </a:cubicBezTo>
                <a:cubicBezTo>
                  <a:pt x="1117" y="6369"/>
                  <a:pt x="982" y="5770"/>
                  <a:pt x="982" y="5155"/>
                </a:cubicBezTo>
                <a:cubicBezTo>
                  <a:pt x="982" y="2774"/>
                  <a:pt x="3066" y="982"/>
                  <a:pt x="4417" y="982"/>
                </a:cubicBezTo>
                <a:cubicBezTo>
                  <a:pt x="4594" y="982"/>
                  <a:pt x="4711" y="1072"/>
                  <a:pt x="4764" y="1126"/>
                </a:cubicBezTo>
                <a:cubicBezTo>
                  <a:pt x="4776" y="1139"/>
                  <a:pt x="4798" y="1164"/>
                  <a:pt x="4831" y="1216"/>
                </a:cubicBezTo>
                <a:cubicBezTo>
                  <a:pt x="4848" y="1244"/>
                  <a:pt x="4867" y="1271"/>
                  <a:pt x="4887" y="1297"/>
                </a:cubicBezTo>
                <a:lnTo>
                  <a:pt x="8118" y="5453"/>
                </a:lnTo>
                <a:cubicBezTo>
                  <a:pt x="8143" y="5485"/>
                  <a:pt x="8170" y="5515"/>
                  <a:pt x="8199" y="5544"/>
                </a:cubicBezTo>
                <a:cubicBezTo>
                  <a:pt x="8253" y="5598"/>
                  <a:pt x="8343" y="5715"/>
                  <a:pt x="8343" y="5891"/>
                </a:cubicBezTo>
                <a:cubicBezTo>
                  <a:pt x="8343" y="5978"/>
                  <a:pt x="8319" y="6060"/>
                  <a:pt x="8272" y="6135"/>
                </a:cubicBezTo>
                <a:lnTo>
                  <a:pt x="7178" y="7221"/>
                </a:lnTo>
                <a:cubicBezTo>
                  <a:pt x="7173" y="7226"/>
                  <a:pt x="7168" y="7231"/>
                  <a:pt x="7163" y="7236"/>
                </a:cubicBezTo>
                <a:cubicBezTo>
                  <a:pt x="6767" y="7609"/>
                  <a:pt x="6541" y="8126"/>
                  <a:pt x="6541" y="8668"/>
                </a:cubicBezTo>
                <a:cubicBezTo>
                  <a:pt x="6541" y="9175"/>
                  <a:pt x="6738" y="9658"/>
                  <a:pt x="7080" y="10020"/>
                </a:cubicBezTo>
                <a:cubicBezTo>
                  <a:pt x="7092" y="10040"/>
                  <a:pt x="7105" y="10059"/>
                  <a:pt x="7119" y="10078"/>
                </a:cubicBezTo>
                <a:cubicBezTo>
                  <a:pt x="8325" y="11745"/>
                  <a:pt x="9807" y="13222"/>
                  <a:pt x="11525" y="14469"/>
                </a:cubicBezTo>
                <a:cubicBezTo>
                  <a:pt x="11538" y="14478"/>
                  <a:pt x="11551" y="14487"/>
                  <a:pt x="11565" y="14496"/>
                </a:cubicBezTo>
                <a:cubicBezTo>
                  <a:pt x="11928" y="14844"/>
                  <a:pt x="12414" y="15045"/>
                  <a:pt x="12924" y="15045"/>
                </a:cubicBezTo>
                <a:cubicBezTo>
                  <a:pt x="13436" y="15045"/>
                  <a:pt x="13930" y="14840"/>
                  <a:pt x="14297" y="14479"/>
                </a:cubicBezTo>
                <a:cubicBezTo>
                  <a:pt x="14316" y="14463"/>
                  <a:pt x="14335" y="14446"/>
                  <a:pt x="14352" y="14427"/>
                </a:cubicBezTo>
                <a:lnTo>
                  <a:pt x="15451" y="13320"/>
                </a:lnTo>
                <a:cubicBezTo>
                  <a:pt x="15529" y="13271"/>
                  <a:pt x="15611" y="13247"/>
                  <a:pt x="15697" y="13247"/>
                </a:cubicBezTo>
                <a:cubicBezTo>
                  <a:pt x="15874" y="13247"/>
                  <a:pt x="15990" y="13337"/>
                  <a:pt x="16044" y="13391"/>
                </a:cubicBezTo>
                <a:cubicBezTo>
                  <a:pt x="16073" y="13420"/>
                  <a:pt x="16103" y="13447"/>
                  <a:pt x="16135" y="13472"/>
                </a:cubicBezTo>
                <a:lnTo>
                  <a:pt x="20291" y="16704"/>
                </a:lnTo>
                <a:cubicBezTo>
                  <a:pt x="20317" y="16725"/>
                  <a:pt x="20345" y="16744"/>
                  <a:pt x="20374" y="16762"/>
                </a:cubicBezTo>
                <a:cubicBezTo>
                  <a:pt x="20426" y="16795"/>
                  <a:pt x="20449" y="16816"/>
                  <a:pt x="20461" y="16827"/>
                </a:cubicBezTo>
                <a:cubicBezTo>
                  <a:pt x="20515" y="16881"/>
                  <a:pt x="20605" y="16997"/>
                  <a:pt x="20605" y="17174"/>
                </a:cubicBezTo>
                <a:cubicBezTo>
                  <a:pt x="20605" y="17207"/>
                  <a:pt x="20606" y="17240"/>
                  <a:pt x="20610" y="17273"/>
                </a:cubicBezTo>
                <a:cubicBezTo>
                  <a:pt x="20533" y="18625"/>
                  <a:pt x="18769" y="20618"/>
                  <a:pt x="16441" y="20618"/>
                </a:cubicBezTo>
                <a:moveTo>
                  <a:pt x="21586" y="17174"/>
                </a:moveTo>
                <a:cubicBezTo>
                  <a:pt x="21586" y="16768"/>
                  <a:pt x="21421" y="16399"/>
                  <a:pt x="21155" y="16133"/>
                </a:cubicBezTo>
                <a:cubicBezTo>
                  <a:pt x="21077" y="16054"/>
                  <a:pt x="20988" y="15988"/>
                  <a:pt x="20893" y="15929"/>
                </a:cubicBezTo>
                <a:lnTo>
                  <a:pt x="16738" y="12697"/>
                </a:lnTo>
                <a:cubicBezTo>
                  <a:pt x="16471" y="12430"/>
                  <a:pt x="16104" y="12265"/>
                  <a:pt x="15697" y="12265"/>
                </a:cubicBezTo>
                <a:cubicBezTo>
                  <a:pt x="15364" y="12265"/>
                  <a:pt x="15060" y="12380"/>
                  <a:pt x="14815" y="12567"/>
                </a:cubicBezTo>
                <a:lnTo>
                  <a:pt x="13655" y="13736"/>
                </a:lnTo>
                <a:lnTo>
                  <a:pt x="13652" y="13733"/>
                </a:lnTo>
                <a:cubicBezTo>
                  <a:pt x="13473" y="13934"/>
                  <a:pt x="13214" y="14063"/>
                  <a:pt x="12924" y="14063"/>
                </a:cubicBezTo>
                <a:cubicBezTo>
                  <a:pt x="12592" y="14063"/>
                  <a:pt x="12300" y="13897"/>
                  <a:pt x="12122" y="13645"/>
                </a:cubicBezTo>
                <a:cubicBezTo>
                  <a:pt x="12116" y="13654"/>
                  <a:pt x="12107" y="13663"/>
                  <a:pt x="12101" y="13674"/>
                </a:cubicBezTo>
                <a:cubicBezTo>
                  <a:pt x="10497" y="12510"/>
                  <a:pt x="9076" y="11108"/>
                  <a:pt x="7914" y="9502"/>
                </a:cubicBezTo>
                <a:cubicBezTo>
                  <a:pt x="7925" y="9495"/>
                  <a:pt x="7935" y="9486"/>
                  <a:pt x="7947" y="9479"/>
                </a:cubicBezTo>
                <a:cubicBezTo>
                  <a:pt x="7691" y="9299"/>
                  <a:pt x="7523" y="9004"/>
                  <a:pt x="7523" y="8668"/>
                </a:cubicBezTo>
                <a:cubicBezTo>
                  <a:pt x="7523" y="8367"/>
                  <a:pt x="7659" y="8101"/>
                  <a:pt x="7871" y="7920"/>
                </a:cubicBezTo>
                <a:lnTo>
                  <a:pt x="7870" y="7918"/>
                </a:lnTo>
                <a:lnTo>
                  <a:pt x="9023" y="6773"/>
                </a:lnTo>
                <a:cubicBezTo>
                  <a:pt x="9211" y="6528"/>
                  <a:pt x="9325" y="6224"/>
                  <a:pt x="9325" y="5891"/>
                </a:cubicBezTo>
                <a:cubicBezTo>
                  <a:pt x="9325" y="5485"/>
                  <a:pt x="9160" y="5116"/>
                  <a:pt x="8893" y="4850"/>
                </a:cubicBezTo>
                <a:lnTo>
                  <a:pt x="5662" y="693"/>
                </a:lnTo>
                <a:cubicBezTo>
                  <a:pt x="5603" y="599"/>
                  <a:pt x="5537" y="510"/>
                  <a:pt x="5458" y="432"/>
                </a:cubicBezTo>
                <a:cubicBezTo>
                  <a:pt x="5191" y="165"/>
                  <a:pt x="4823" y="0"/>
                  <a:pt x="4417" y="0"/>
                </a:cubicBezTo>
                <a:cubicBezTo>
                  <a:pt x="2454" y="0"/>
                  <a:pt x="0" y="2308"/>
                  <a:pt x="0" y="5155"/>
                </a:cubicBezTo>
                <a:cubicBezTo>
                  <a:pt x="0" y="5943"/>
                  <a:pt x="183" y="6688"/>
                  <a:pt x="499" y="7356"/>
                </a:cubicBezTo>
                <a:lnTo>
                  <a:pt x="482" y="7373"/>
                </a:lnTo>
                <a:cubicBezTo>
                  <a:pt x="3435" y="13255"/>
                  <a:pt x="8343" y="18164"/>
                  <a:pt x="14224" y="21117"/>
                </a:cubicBezTo>
                <a:lnTo>
                  <a:pt x="14240" y="21101"/>
                </a:lnTo>
                <a:cubicBezTo>
                  <a:pt x="14908" y="21418"/>
                  <a:pt x="15652" y="21600"/>
                  <a:pt x="16441" y="21600"/>
                </a:cubicBezTo>
                <a:cubicBezTo>
                  <a:pt x="19287" y="21600"/>
                  <a:pt x="21594" y="19145"/>
                  <a:pt x="21594" y="17182"/>
                </a:cubicBezTo>
                <a:cubicBezTo>
                  <a:pt x="21594" y="17179"/>
                  <a:pt x="21594" y="17177"/>
                  <a:pt x="21594" y="17174"/>
                </a:cubicBezTo>
                <a:cubicBezTo>
                  <a:pt x="21594" y="17174"/>
                  <a:pt x="21586" y="17174"/>
                  <a:pt x="21586" y="17174"/>
                </a:cubicBezTo>
                <a:close/>
                <a:moveTo>
                  <a:pt x="11785" y="10800"/>
                </a:moveTo>
                <a:cubicBezTo>
                  <a:pt x="12326" y="10800"/>
                  <a:pt x="12766" y="10360"/>
                  <a:pt x="12766" y="9819"/>
                </a:cubicBezTo>
                <a:cubicBezTo>
                  <a:pt x="12766" y="9276"/>
                  <a:pt x="12326" y="8836"/>
                  <a:pt x="11785" y="8836"/>
                </a:cubicBezTo>
                <a:cubicBezTo>
                  <a:pt x="11242" y="8836"/>
                  <a:pt x="10803" y="9276"/>
                  <a:pt x="10803" y="9819"/>
                </a:cubicBezTo>
                <a:cubicBezTo>
                  <a:pt x="10803" y="10360"/>
                  <a:pt x="11242" y="10800"/>
                  <a:pt x="11785" y="10800"/>
                </a:cubicBezTo>
                <a:moveTo>
                  <a:pt x="11785" y="5891"/>
                </a:moveTo>
                <a:cubicBezTo>
                  <a:pt x="13953" y="5891"/>
                  <a:pt x="15711" y="7649"/>
                  <a:pt x="15711" y="9819"/>
                </a:cubicBezTo>
                <a:cubicBezTo>
                  <a:pt x="15711" y="10090"/>
                  <a:pt x="15930" y="10309"/>
                  <a:pt x="16201" y="10309"/>
                </a:cubicBezTo>
                <a:cubicBezTo>
                  <a:pt x="16472" y="10309"/>
                  <a:pt x="16692" y="10090"/>
                  <a:pt x="16692" y="9819"/>
                </a:cubicBezTo>
                <a:cubicBezTo>
                  <a:pt x="16692" y="7107"/>
                  <a:pt x="14495" y="4909"/>
                  <a:pt x="11785" y="4909"/>
                </a:cubicBezTo>
                <a:cubicBezTo>
                  <a:pt x="11513" y="4909"/>
                  <a:pt x="11294" y="5129"/>
                  <a:pt x="11294" y="5400"/>
                </a:cubicBezTo>
                <a:cubicBezTo>
                  <a:pt x="11294" y="5672"/>
                  <a:pt x="11513" y="5891"/>
                  <a:pt x="11785" y="5891"/>
                </a:cubicBezTo>
                <a:moveTo>
                  <a:pt x="11785" y="982"/>
                </a:moveTo>
                <a:cubicBezTo>
                  <a:pt x="16663" y="982"/>
                  <a:pt x="20618" y="4939"/>
                  <a:pt x="20618" y="9819"/>
                </a:cubicBezTo>
                <a:cubicBezTo>
                  <a:pt x="20618" y="10090"/>
                  <a:pt x="20838" y="10309"/>
                  <a:pt x="21109" y="10309"/>
                </a:cubicBezTo>
                <a:cubicBezTo>
                  <a:pt x="21380" y="10309"/>
                  <a:pt x="21600" y="10090"/>
                  <a:pt x="21600" y="9819"/>
                </a:cubicBezTo>
                <a:cubicBezTo>
                  <a:pt x="21600" y="4396"/>
                  <a:pt x="17206" y="0"/>
                  <a:pt x="11785" y="0"/>
                </a:cubicBezTo>
                <a:cubicBezTo>
                  <a:pt x="11513" y="0"/>
                  <a:pt x="11294" y="220"/>
                  <a:pt x="11294" y="491"/>
                </a:cubicBezTo>
                <a:cubicBezTo>
                  <a:pt x="11294" y="762"/>
                  <a:pt x="11513" y="982"/>
                  <a:pt x="11785" y="982"/>
                </a:cubicBezTo>
              </a:path>
            </a:pathLst>
          </a:custGeom>
          <a:solidFill>
            <a:schemeClr val="accent1"/>
          </a:solidFill>
          <a:ln w="12700">
            <a:miter lim="400000"/>
          </a:ln>
        </p:spPr>
        <p:txBody>
          <a:bodyPr lIns="38090" tIns="38090" rIns="38090" bIns="38090" anchor="ctr"/>
          <a:lstStyle/>
          <a:p>
            <a:pPr defTabSz="457063">
              <a:defRPr sz="3000" cap="none">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999"/>
          </a:p>
        </p:txBody>
      </p:sp>
      <p:sp>
        <p:nvSpPr>
          <p:cNvPr id="53" name="TextBox 52"/>
          <p:cNvSpPr txBox="1"/>
          <p:nvPr/>
        </p:nvSpPr>
        <p:spPr>
          <a:xfrm>
            <a:off x="8242300" y="2099145"/>
            <a:ext cx="2781302" cy="2585323"/>
          </a:xfrm>
          <a:prstGeom prst="rect">
            <a:avLst/>
          </a:prstGeom>
          <a:noFill/>
        </p:spPr>
        <p:txBody>
          <a:bodyPr wrap="square" rtlCol="0">
            <a:spAutoFit/>
          </a:bodyPr>
          <a:lstStyle/>
          <a:p>
            <a:r>
              <a:rPr lang="en-US" sz="5400" b="1">
                <a:solidFill>
                  <a:schemeClr val="tx1">
                    <a:lumMod val="85000"/>
                    <a:lumOff val="15000"/>
                  </a:schemeClr>
                </a:solidFill>
                <a:latin typeface="+mj-lt"/>
              </a:rPr>
              <a:t>Hello Service Here</a:t>
            </a:r>
          </a:p>
        </p:txBody>
      </p:sp>
      <p:sp>
        <p:nvSpPr>
          <p:cNvPr id="54" name="Rectangle 53"/>
          <p:cNvSpPr/>
          <p:nvPr/>
        </p:nvSpPr>
        <p:spPr>
          <a:xfrm>
            <a:off x="8378470" y="1890142"/>
            <a:ext cx="700314" cy="4571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Rectangle 54"/>
          <p:cNvSpPr/>
          <p:nvPr/>
        </p:nvSpPr>
        <p:spPr>
          <a:xfrm>
            <a:off x="7139940" y="449943"/>
            <a:ext cx="289560" cy="28956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Rectangle 55"/>
          <p:cNvSpPr/>
          <p:nvPr/>
        </p:nvSpPr>
        <p:spPr>
          <a:xfrm>
            <a:off x="7429500" y="272918"/>
            <a:ext cx="177025" cy="17702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783906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Placeholder 12">
            <a:extLst>
              <a:ext uri="{FF2B5EF4-FFF2-40B4-BE49-F238E27FC236}">
                <a16:creationId xmlns:a16="http://schemas.microsoft.com/office/drawing/2014/main" id="{EC6A7D3E-31DF-472C-B540-E7730780F2BF}"/>
              </a:ext>
            </a:extLst>
          </p:cNvPr>
          <p:cNvPicPr>
            <a:picLocks noGrp="1" noChangeAspect="1"/>
          </p:cNvPicPr>
          <p:nvPr>
            <p:ph type="pic" sz="quarter" idx="10"/>
          </p:nvPr>
        </p:nvPicPr>
        <p:blipFill>
          <a:blip r:embed="rId2" cstate="email">
            <a:extLst>
              <a:ext uri="{28A0092B-C50C-407E-A947-70E740481C1C}">
                <a14:useLocalDpi xmlns:a14="http://schemas.microsoft.com/office/drawing/2010/main"/>
              </a:ext>
            </a:extLst>
          </a:blip>
          <a:srcRect l="26714" r="26714"/>
          <a:stretch>
            <a:fillRect/>
          </a:stretch>
        </p:blipFill>
        <p:spPr/>
      </p:pic>
      <p:sp>
        <p:nvSpPr>
          <p:cNvPr id="3" name="TextBox 2"/>
          <p:cNvSpPr txBox="1"/>
          <p:nvPr/>
        </p:nvSpPr>
        <p:spPr>
          <a:xfrm>
            <a:off x="965200" y="2099145"/>
            <a:ext cx="2781302" cy="2585323"/>
          </a:xfrm>
          <a:prstGeom prst="rect">
            <a:avLst/>
          </a:prstGeom>
          <a:noFill/>
        </p:spPr>
        <p:txBody>
          <a:bodyPr wrap="square" rtlCol="0">
            <a:spAutoFit/>
          </a:bodyPr>
          <a:lstStyle/>
          <a:p>
            <a:r>
              <a:rPr lang="en-US" sz="5400" b="1">
                <a:solidFill>
                  <a:schemeClr val="tx1">
                    <a:lumMod val="85000"/>
                    <a:lumOff val="15000"/>
                  </a:schemeClr>
                </a:solidFill>
                <a:latin typeface="+mj-lt"/>
              </a:rPr>
              <a:t>Hello Service Here</a:t>
            </a:r>
          </a:p>
        </p:txBody>
      </p:sp>
      <p:sp>
        <p:nvSpPr>
          <p:cNvPr id="4" name="Rectangle 3"/>
          <p:cNvSpPr/>
          <p:nvPr/>
        </p:nvSpPr>
        <p:spPr>
          <a:xfrm>
            <a:off x="1101370" y="1890142"/>
            <a:ext cx="700314" cy="4571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Shape 2553"/>
          <p:cNvSpPr/>
          <p:nvPr/>
        </p:nvSpPr>
        <p:spPr>
          <a:xfrm>
            <a:off x="8691530" y="3620619"/>
            <a:ext cx="1119220" cy="1017474"/>
          </a:xfrm>
          <a:custGeom>
            <a:avLst/>
            <a:gdLst/>
            <a:ahLst/>
            <a:cxnLst>
              <a:cxn ang="0">
                <a:pos x="wd2" y="hd2"/>
              </a:cxn>
              <a:cxn ang="5400000">
                <a:pos x="wd2" y="hd2"/>
              </a:cxn>
              <a:cxn ang="10800000">
                <a:pos x="wd2" y="hd2"/>
              </a:cxn>
              <a:cxn ang="16200000">
                <a:pos x="wd2" y="hd2"/>
              </a:cxn>
            </a:cxnLst>
            <a:rect l="0" t="0" r="r" b="b"/>
            <a:pathLst>
              <a:path w="21600" h="21600" extrusionOk="0">
                <a:moveTo>
                  <a:pt x="15709" y="8100"/>
                </a:moveTo>
                <a:cubicBezTo>
                  <a:pt x="14896" y="8100"/>
                  <a:pt x="14236" y="8826"/>
                  <a:pt x="14236" y="9720"/>
                </a:cubicBezTo>
                <a:cubicBezTo>
                  <a:pt x="14236" y="10615"/>
                  <a:pt x="14896" y="11340"/>
                  <a:pt x="15709" y="11340"/>
                </a:cubicBezTo>
                <a:cubicBezTo>
                  <a:pt x="16522" y="11340"/>
                  <a:pt x="17182" y="10615"/>
                  <a:pt x="17182" y="9720"/>
                </a:cubicBezTo>
                <a:cubicBezTo>
                  <a:pt x="17182" y="8826"/>
                  <a:pt x="16522" y="8100"/>
                  <a:pt x="15709" y="8100"/>
                </a:cubicBezTo>
                <a:moveTo>
                  <a:pt x="10800" y="18360"/>
                </a:moveTo>
                <a:cubicBezTo>
                  <a:pt x="9864" y="18360"/>
                  <a:pt x="8922" y="18237"/>
                  <a:pt x="7998" y="17995"/>
                </a:cubicBezTo>
                <a:cubicBezTo>
                  <a:pt x="7923" y="17975"/>
                  <a:pt x="7846" y="17965"/>
                  <a:pt x="7770" y="17965"/>
                </a:cubicBezTo>
                <a:cubicBezTo>
                  <a:pt x="7646" y="17965"/>
                  <a:pt x="7522" y="17991"/>
                  <a:pt x="7406" y="18043"/>
                </a:cubicBezTo>
                <a:lnTo>
                  <a:pt x="3352" y="19826"/>
                </a:lnTo>
                <a:lnTo>
                  <a:pt x="4013" y="16735"/>
                </a:lnTo>
                <a:cubicBezTo>
                  <a:pt x="4098" y="16339"/>
                  <a:pt x="3972" y="15924"/>
                  <a:pt x="3689" y="15662"/>
                </a:cubicBezTo>
                <a:cubicBezTo>
                  <a:pt x="1944" y="14045"/>
                  <a:pt x="982" y="11934"/>
                  <a:pt x="982" y="9720"/>
                </a:cubicBezTo>
                <a:cubicBezTo>
                  <a:pt x="982" y="4956"/>
                  <a:pt x="5387" y="1080"/>
                  <a:pt x="10800" y="1080"/>
                </a:cubicBezTo>
                <a:cubicBezTo>
                  <a:pt x="16214" y="1080"/>
                  <a:pt x="20618" y="4956"/>
                  <a:pt x="20618" y="9720"/>
                </a:cubicBezTo>
                <a:cubicBezTo>
                  <a:pt x="20618" y="14484"/>
                  <a:pt x="16214" y="18360"/>
                  <a:pt x="10800" y="18360"/>
                </a:cubicBezTo>
                <a:moveTo>
                  <a:pt x="10800" y="0"/>
                </a:moveTo>
                <a:cubicBezTo>
                  <a:pt x="4835" y="0"/>
                  <a:pt x="0" y="4352"/>
                  <a:pt x="0" y="9720"/>
                </a:cubicBezTo>
                <a:cubicBezTo>
                  <a:pt x="0" y="12353"/>
                  <a:pt x="1168" y="14738"/>
                  <a:pt x="3057" y="16488"/>
                </a:cubicBezTo>
                <a:lnTo>
                  <a:pt x="1964" y="21600"/>
                </a:lnTo>
                <a:lnTo>
                  <a:pt x="7770" y="19046"/>
                </a:lnTo>
                <a:cubicBezTo>
                  <a:pt x="8732" y="19298"/>
                  <a:pt x="9747" y="19440"/>
                  <a:pt x="10800" y="19440"/>
                </a:cubicBezTo>
                <a:cubicBezTo>
                  <a:pt x="16765" y="19440"/>
                  <a:pt x="21600" y="15089"/>
                  <a:pt x="21600" y="9720"/>
                </a:cubicBezTo>
                <a:cubicBezTo>
                  <a:pt x="21600" y="4352"/>
                  <a:pt x="16765" y="0"/>
                  <a:pt x="10800" y="0"/>
                </a:cubicBezTo>
                <a:moveTo>
                  <a:pt x="10800" y="8100"/>
                </a:moveTo>
                <a:cubicBezTo>
                  <a:pt x="9987" y="8100"/>
                  <a:pt x="9327" y="8826"/>
                  <a:pt x="9327" y="9720"/>
                </a:cubicBezTo>
                <a:cubicBezTo>
                  <a:pt x="9327" y="10615"/>
                  <a:pt x="9987" y="11340"/>
                  <a:pt x="10800" y="11340"/>
                </a:cubicBezTo>
                <a:cubicBezTo>
                  <a:pt x="11613" y="11340"/>
                  <a:pt x="12273" y="10615"/>
                  <a:pt x="12273" y="9720"/>
                </a:cubicBezTo>
                <a:cubicBezTo>
                  <a:pt x="12273" y="8826"/>
                  <a:pt x="11613" y="8100"/>
                  <a:pt x="10800" y="8100"/>
                </a:cubicBezTo>
                <a:moveTo>
                  <a:pt x="5891" y="8100"/>
                </a:moveTo>
                <a:cubicBezTo>
                  <a:pt x="5078" y="8100"/>
                  <a:pt x="4418" y="8826"/>
                  <a:pt x="4418" y="9720"/>
                </a:cubicBezTo>
                <a:cubicBezTo>
                  <a:pt x="4418" y="10615"/>
                  <a:pt x="5078" y="11340"/>
                  <a:pt x="5891" y="11340"/>
                </a:cubicBezTo>
                <a:cubicBezTo>
                  <a:pt x="6704" y="11340"/>
                  <a:pt x="7364" y="10615"/>
                  <a:pt x="7364" y="9720"/>
                </a:cubicBezTo>
                <a:cubicBezTo>
                  <a:pt x="7364" y="8826"/>
                  <a:pt x="6704" y="8100"/>
                  <a:pt x="5891" y="8100"/>
                </a:cubicBezTo>
              </a:path>
            </a:pathLst>
          </a:custGeom>
          <a:solidFill>
            <a:schemeClr val="bg1">
              <a:lumMod val="95000"/>
            </a:schemeClr>
          </a:solidFill>
          <a:ln w="12700">
            <a:miter lim="400000"/>
          </a:ln>
        </p:spPr>
        <p:txBody>
          <a:bodyPr lIns="38090" tIns="38090" rIns="38090" bIns="38090" anchor="ctr"/>
          <a:lstStyle/>
          <a:p>
            <a:pPr defTabSz="457063">
              <a:defRPr sz="3000" cap="none">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999"/>
          </a:p>
        </p:txBody>
      </p:sp>
      <p:sp>
        <p:nvSpPr>
          <p:cNvPr id="6" name="Shape 2587"/>
          <p:cNvSpPr/>
          <p:nvPr/>
        </p:nvSpPr>
        <p:spPr>
          <a:xfrm>
            <a:off x="8691530" y="1207242"/>
            <a:ext cx="1119220" cy="1119220"/>
          </a:xfrm>
          <a:custGeom>
            <a:avLst/>
            <a:gdLst/>
            <a:ahLst/>
            <a:cxnLst>
              <a:cxn ang="0">
                <a:pos x="wd2" y="hd2"/>
              </a:cxn>
              <a:cxn ang="5400000">
                <a:pos x="wd2" y="hd2"/>
              </a:cxn>
              <a:cxn ang="10800000">
                <a:pos x="wd2" y="hd2"/>
              </a:cxn>
              <a:cxn ang="16200000">
                <a:pos x="wd2" y="hd2"/>
              </a:cxn>
            </a:cxnLst>
            <a:rect l="0" t="0" r="r" b="b"/>
            <a:pathLst>
              <a:path w="21600" h="21600" extrusionOk="0">
                <a:moveTo>
                  <a:pt x="12281" y="19846"/>
                </a:moveTo>
                <a:lnTo>
                  <a:pt x="9413" y="12882"/>
                </a:lnTo>
                <a:lnTo>
                  <a:pt x="19655" y="2640"/>
                </a:lnTo>
                <a:cubicBezTo>
                  <a:pt x="19655" y="2640"/>
                  <a:pt x="12281" y="19846"/>
                  <a:pt x="12281" y="19846"/>
                </a:cubicBezTo>
                <a:close/>
                <a:moveTo>
                  <a:pt x="1755" y="9320"/>
                </a:moveTo>
                <a:lnTo>
                  <a:pt x="18960" y="1945"/>
                </a:lnTo>
                <a:lnTo>
                  <a:pt x="8719" y="12187"/>
                </a:lnTo>
                <a:cubicBezTo>
                  <a:pt x="8719" y="12187"/>
                  <a:pt x="1755" y="9320"/>
                  <a:pt x="1755" y="9320"/>
                </a:cubicBezTo>
                <a:close/>
                <a:moveTo>
                  <a:pt x="21600" y="491"/>
                </a:moveTo>
                <a:cubicBezTo>
                  <a:pt x="21600" y="220"/>
                  <a:pt x="21380" y="0"/>
                  <a:pt x="21109" y="0"/>
                </a:cubicBezTo>
                <a:cubicBezTo>
                  <a:pt x="21034" y="0"/>
                  <a:pt x="20964" y="20"/>
                  <a:pt x="20900" y="52"/>
                </a:cubicBezTo>
                <a:lnTo>
                  <a:pt x="20898" y="48"/>
                </a:lnTo>
                <a:lnTo>
                  <a:pt x="302" y="8875"/>
                </a:lnTo>
                <a:cubicBezTo>
                  <a:pt x="301" y="8875"/>
                  <a:pt x="299" y="8876"/>
                  <a:pt x="297" y="8877"/>
                </a:cubicBezTo>
                <a:lnTo>
                  <a:pt x="280" y="8885"/>
                </a:lnTo>
                <a:lnTo>
                  <a:pt x="281" y="8887"/>
                </a:lnTo>
                <a:cubicBezTo>
                  <a:pt x="116" y="8967"/>
                  <a:pt x="0" y="9132"/>
                  <a:pt x="0" y="9327"/>
                </a:cubicBezTo>
                <a:cubicBezTo>
                  <a:pt x="0" y="9550"/>
                  <a:pt x="151" y="9731"/>
                  <a:pt x="355" y="9791"/>
                </a:cubicBezTo>
                <a:lnTo>
                  <a:pt x="353" y="9799"/>
                </a:lnTo>
                <a:lnTo>
                  <a:pt x="8462" y="13138"/>
                </a:lnTo>
                <a:lnTo>
                  <a:pt x="11801" y="21248"/>
                </a:lnTo>
                <a:lnTo>
                  <a:pt x="11809" y="21245"/>
                </a:lnTo>
                <a:cubicBezTo>
                  <a:pt x="11869" y="21449"/>
                  <a:pt x="12050" y="21600"/>
                  <a:pt x="12273" y="21600"/>
                </a:cubicBezTo>
                <a:cubicBezTo>
                  <a:pt x="12468" y="21600"/>
                  <a:pt x="12634" y="21484"/>
                  <a:pt x="12713" y="21319"/>
                </a:cubicBezTo>
                <a:lnTo>
                  <a:pt x="12716" y="21320"/>
                </a:lnTo>
                <a:lnTo>
                  <a:pt x="12723" y="21303"/>
                </a:lnTo>
                <a:cubicBezTo>
                  <a:pt x="12724" y="21301"/>
                  <a:pt x="12725" y="21300"/>
                  <a:pt x="12725" y="21298"/>
                </a:cubicBezTo>
                <a:lnTo>
                  <a:pt x="21553" y="702"/>
                </a:lnTo>
                <a:lnTo>
                  <a:pt x="21547" y="699"/>
                </a:lnTo>
                <a:cubicBezTo>
                  <a:pt x="21578" y="636"/>
                  <a:pt x="21600" y="567"/>
                  <a:pt x="21600" y="491"/>
                </a:cubicBezTo>
                <a:moveTo>
                  <a:pt x="7855" y="16200"/>
                </a:moveTo>
                <a:cubicBezTo>
                  <a:pt x="7719" y="16200"/>
                  <a:pt x="7596" y="16255"/>
                  <a:pt x="7507" y="16344"/>
                </a:cubicBezTo>
                <a:lnTo>
                  <a:pt x="6035" y="17817"/>
                </a:lnTo>
                <a:cubicBezTo>
                  <a:pt x="5946" y="17905"/>
                  <a:pt x="5891" y="18029"/>
                  <a:pt x="5891" y="18164"/>
                </a:cubicBezTo>
                <a:cubicBezTo>
                  <a:pt x="5891" y="18435"/>
                  <a:pt x="6111" y="18655"/>
                  <a:pt x="6382" y="18655"/>
                </a:cubicBezTo>
                <a:cubicBezTo>
                  <a:pt x="6517" y="18655"/>
                  <a:pt x="6640" y="18600"/>
                  <a:pt x="6729" y="18511"/>
                </a:cubicBezTo>
                <a:lnTo>
                  <a:pt x="8202" y="17038"/>
                </a:lnTo>
                <a:cubicBezTo>
                  <a:pt x="8291" y="16950"/>
                  <a:pt x="8345" y="16827"/>
                  <a:pt x="8345" y="16691"/>
                </a:cubicBezTo>
                <a:cubicBezTo>
                  <a:pt x="8345" y="16420"/>
                  <a:pt x="8126" y="16200"/>
                  <a:pt x="7855" y="16200"/>
                </a:cubicBezTo>
                <a:moveTo>
                  <a:pt x="7855" y="14237"/>
                </a:moveTo>
                <a:cubicBezTo>
                  <a:pt x="7855" y="13966"/>
                  <a:pt x="7635" y="13745"/>
                  <a:pt x="7364" y="13745"/>
                </a:cubicBezTo>
                <a:cubicBezTo>
                  <a:pt x="7228" y="13745"/>
                  <a:pt x="7105" y="13801"/>
                  <a:pt x="7017" y="13889"/>
                </a:cubicBezTo>
                <a:lnTo>
                  <a:pt x="2107" y="18798"/>
                </a:lnTo>
                <a:cubicBezTo>
                  <a:pt x="2019" y="18888"/>
                  <a:pt x="1964" y="19011"/>
                  <a:pt x="1964" y="19145"/>
                </a:cubicBezTo>
                <a:cubicBezTo>
                  <a:pt x="1964" y="19417"/>
                  <a:pt x="2184" y="19636"/>
                  <a:pt x="2455" y="19636"/>
                </a:cubicBezTo>
                <a:cubicBezTo>
                  <a:pt x="2590" y="19636"/>
                  <a:pt x="2713" y="19582"/>
                  <a:pt x="2802" y="19493"/>
                </a:cubicBezTo>
                <a:lnTo>
                  <a:pt x="7711" y="14583"/>
                </a:lnTo>
                <a:cubicBezTo>
                  <a:pt x="7800" y="14495"/>
                  <a:pt x="7855" y="14372"/>
                  <a:pt x="7855" y="14237"/>
                </a:cubicBezTo>
                <a:moveTo>
                  <a:pt x="4765" y="14583"/>
                </a:moveTo>
                <a:lnTo>
                  <a:pt x="5256" y="14093"/>
                </a:lnTo>
                <a:cubicBezTo>
                  <a:pt x="5345" y="14004"/>
                  <a:pt x="5400" y="13881"/>
                  <a:pt x="5400" y="13745"/>
                </a:cubicBezTo>
                <a:cubicBezTo>
                  <a:pt x="5400" y="13475"/>
                  <a:pt x="5180" y="13255"/>
                  <a:pt x="4909" y="13255"/>
                </a:cubicBezTo>
                <a:cubicBezTo>
                  <a:pt x="4774" y="13255"/>
                  <a:pt x="4651" y="13310"/>
                  <a:pt x="4562" y="13398"/>
                </a:cubicBezTo>
                <a:lnTo>
                  <a:pt x="4071" y="13889"/>
                </a:lnTo>
                <a:cubicBezTo>
                  <a:pt x="3982" y="13979"/>
                  <a:pt x="3927" y="14101"/>
                  <a:pt x="3927" y="14237"/>
                </a:cubicBezTo>
                <a:cubicBezTo>
                  <a:pt x="3927" y="14507"/>
                  <a:pt x="4147" y="14727"/>
                  <a:pt x="4418" y="14727"/>
                </a:cubicBezTo>
                <a:cubicBezTo>
                  <a:pt x="4554" y="14727"/>
                  <a:pt x="4676" y="14673"/>
                  <a:pt x="4765" y="14583"/>
                </a:cubicBezTo>
              </a:path>
            </a:pathLst>
          </a:custGeom>
          <a:solidFill>
            <a:schemeClr val="bg1">
              <a:lumMod val="95000"/>
            </a:schemeClr>
          </a:solidFill>
          <a:ln w="12700">
            <a:miter lim="400000"/>
          </a:ln>
        </p:spPr>
        <p:txBody>
          <a:bodyPr lIns="38090" tIns="38090" rIns="38090" bIns="38090" anchor="ctr"/>
          <a:lstStyle/>
          <a:p>
            <a:pPr defTabSz="457063">
              <a:defRPr sz="3000" cap="none">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999"/>
          </a:p>
        </p:txBody>
      </p:sp>
      <p:sp>
        <p:nvSpPr>
          <p:cNvPr id="7" name="TextBox 6"/>
          <p:cNvSpPr txBox="1"/>
          <p:nvPr/>
        </p:nvSpPr>
        <p:spPr>
          <a:xfrm>
            <a:off x="8691529" y="1603568"/>
            <a:ext cx="2041783" cy="400110"/>
          </a:xfrm>
          <a:prstGeom prst="rect">
            <a:avLst/>
          </a:prstGeom>
          <a:noFill/>
        </p:spPr>
        <p:txBody>
          <a:bodyPr wrap="square" rtlCol="0">
            <a:spAutoFit/>
          </a:bodyPr>
          <a:lstStyle/>
          <a:p>
            <a:r>
              <a:rPr lang="en-US" sz="2000" b="1">
                <a:solidFill>
                  <a:schemeClr val="tx1">
                    <a:lumMod val="85000"/>
                    <a:lumOff val="15000"/>
                  </a:schemeClr>
                </a:solidFill>
                <a:latin typeface="+mj-lt"/>
              </a:rPr>
              <a:t>Service </a:t>
            </a:r>
            <a:r>
              <a:rPr lang="en-US" sz="2000" b="1">
                <a:solidFill>
                  <a:schemeClr val="accent1"/>
                </a:solidFill>
                <a:latin typeface="+mj-lt"/>
              </a:rPr>
              <a:t>One</a:t>
            </a:r>
          </a:p>
        </p:txBody>
      </p:sp>
      <p:sp>
        <p:nvSpPr>
          <p:cNvPr id="8" name="Rectangle 7"/>
          <p:cNvSpPr/>
          <p:nvPr/>
        </p:nvSpPr>
        <p:spPr>
          <a:xfrm>
            <a:off x="8691530" y="2003678"/>
            <a:ext cx="3013334" cy="1447832"/>
          </a:xfrm>
          <a:prstGeom prst="rect">
            <a:avLst/>
          </a:prstGeom>
        </p:spPr>
        <p:txBody>
          <a:bodyPr wrap="square">
            <a:spAutoFit/>
          </a:bodyPr>
          <a:lstStyle/>
          <a:p>
            <a:pPr>
              <a:lnSpc>
                <a:spcPct val="150000"/>
              </a:lnSpc>
            </a:pPr>
            <a:r>
              <a:rPr lang="en-US" sz="1200" dirty="0">
                <a:solidFill>
                  <a:schemeClr val="tx1">
                    <a:lumMod val="75000"/>
                    <a:lumOff val="25000"/>
                  </a:schemeClr>
                </a:solidFill>
                <a:latin typeface="Open Sans" panose="020B0606030504020204" pitchFamily="34" charset="0"/>
              </a:rPr>
              <a:t>Lorem Ipsum is simply dummy text of the printing and typesetting industry. Lorem Ipsum has been the industry's standard dummy text ever since the 1500s</a:t>
            </a:r>
            <a:endParaRPr lang="en-US" sz="1200" dirty="0">
              <a:solidFill>
                <a:schemeClr val="tx1">
                  <a:lumMod val="65000"/>
                  <a:lumOff val="35000"/>
                </a:schemeClr>
              </a:solidFill>
            </a:endParaRPr>
          </a:p>
        </p:txBody>
      </p:sp>
      <p:sp>
        <p:nvSpPr>
          <p:cNvPr id="9" name="TextBox 8"/>
          <p:cNvSpPr txBox="1"/>
          <p:nvPr/>
        </p:nvSpPr>
        <p:spPr>
          <a:xfrm>
            <a:off x="8691529" y="4004286"/>
            <a:ext cx="2041783" cy="400110"/>
          </a:xfrm>
          <a:prstGeom prst="rect">
            <a:avLst/>
          </a:prstGeom>
          <a:noFill/>
        </p:spPr>
        <p:txBody>
          <a:bodyPr wrap="square" rtlCol="0">
            <a:spAutoFit/>
          </a:bodyPr>
          <a:lstStyle/>
          <a:p>
            <a:r>
              <a:rPr lang="en-US" sz="2000" b="1">
                <a:solidFill>
                  <a:schemeClr val="tx1">
                    <a:lumMod val="85000"/>
                    <a:lumOff val="15000"/>
                  </a:schemeClr>
                </a:solidFill>
                <a:latin typeface="+mj-lt"/>
              </a:rPr>
              <a:t>Service Two</a:t>
            </a:r>
          </a:p>
        </p:txBody>
      </p:sp>
      <p:sp>
        <p:nvSpPr>
          <p:cNvPr id="10" name="Rectangle 9"/>
          <p:cNvSpPr/>
          <p:nvPr/>
        </p:nvSpPr>
        <p:spPr>
          <a:xfrm>
            <a:off x="8691530" y="4404396"/>
            <a:ext cx="3013334" cy="1447832"/>
          </a:xfrm>
          <a:prstGeom prst="rect">
            <a:avLst/>
          </a:prstGeom>
        </p:spPr>
        <p:txBody>
          <a:bodyPr wrap="square">
            <a:spAutoFit/>
          </a:bodyPr>
          <a:lstStyle/>
          <a:p>
            <a:pPr>
              <a:lnSpc>
                <a:spcPct val="150000"/>
              </a:lnSpc>
            </a:pPr>
            <a:r>
              <a:rPr lang="en-US" sz="1200" dirty="0">
                <a:solidFill>
                  <a:schemeClr val="tx1">
                    <a:lumMod val="75000"/>
                    <a:lumOff val="25000"/>
                  </a:schemeClr>
                </a:solidFill>
                <a:latin typeface="Open Sans" panose="020B0606030504020204" pitchFamily="34" charset="0"/>
              </a:rPr>
              <a:t>Lorem Ipsum is simply dummy text of the printing and typesetting industry. Lorem Ipsum has been the industry's standard dummy text ever since the 1500s</a:t>
            </a:r>
            <a:endParaRPr lang="en-US" sz="1200" dirty="0">
              <a:solidFill>
                <a:schemeClr val="tx1">
                  <a:lumMod val="65000"/>
                  <a:lumOff val="35000"/>
                </a:schemeClr>
              </a:solidFill>
            </a:endParaRPr>
          </a:p>
        </p:txBody>
      </p:sp>
      <p:sp>
        <p:nvSpPr>
          <p:cNvPr id="11" name="Rectangle 10"/>
          <p:cNvSpPr/>
          <p:nvPr/>
        </p:nvSpPr>
        <p:spPr>
          <a:xfrm>
            <a:off x="3806826" y="4702176"/>
            <a:ext cx="958848" cy="95884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28075374"/>
      </p:ext>
    </p:extLst>
  </p:cSld>
  <p:clrMapOvr>
    <a:masterClrMapping/>
  </p:clrMapOvr>
</p:sld>
</file>

<file path=ppt/theme/theme1.xml><?xml version="1.0" encoding="utf-8"?>
<a:theme xmlns:a="http://schemas.openxmlformats.org/drawingml/2006/main" name="Office Theme">
  <a:themeElements>
    <a:clrScheme name="Wido">
      <a:dk1>
        <a:sysClr val="windowText" lastClr="000000"/>
      </a:dk1>
      <a:lt1>
        <a:sysClr val="window" lastClr="FFFFFF"/>
      </a:lt1>
      <a:dk2>
        <a:srgbClr val="44546A"/>
      </a:dk2>
      <a:lt2>
        <a:srgbClr val="E7E6E6"/>
      </a:lt2>
      <a:accent1>
        <a:srgbClr val="1DFF53"/>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Wido">
      <a:majorFont>
        <a:latin typeface="Raleway"/>
        <a:ea typeface=""/>
        <a:cs typeface=""/>
      </a:majorFont>
      <a:minorFont>
        <a:latin typeface="Open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322</TotalTime>
  <Words>884</Words>
  <Application>Microsoft Office PowerPoint</Application>
  <PresentationFormat>Widescreen</PresentationFormat>
  <Paragraphs>83</Paragraphs>
  <Slides>16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Gill Sans</vt:lpstr>
      <vt:lpstr>Open Sans</vt:lpstr>
      <vt:lpstr>Raleway</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Wolverine</cp:lastModifiedBy>
  <cp:revision>34</cp:revision>
  <dcterms:created xsi:type="dcterms:W3CDTF">2019-01-16T15:03:06Z</dcterms:created>
  <dcterms:modified xsi:type="dcterms:W3CDTF">2019-10-08T11:03:34Z</dcterms:modified>
</cp:coreProperties>
</file>